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9"/>
  </p:notesMasterIdLst>
  <p:sldIdLst>
    <p:sldId id="256" r:id="rId2"/>
    <p:sldId id="263" r:id="rId3"/>
    <p:sldId id="257" r:id="rId4"/>
    <p:sldId id="264" r:id="rId5"/>
    <p:sldId id="270" r:id="rId6"/>
    <p:sldId id="265" r:id="rId7"/>
    <p:sldId id="279" r:id="rId8"/>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E5AB5C85-D7B3-4A1F-8FE2-A4661BF71063}">
  <a:tblStyle styleId="{E5AB5C85-D7B3-4A1F-8FE2-A4661BF71063}"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22" d="100"/>
          <a:sy n="122" d="100"/>
        </p:scale>
        <p:origin x="-1314" y="3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23711059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9" name="Shape 1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9" name="Shape 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5" name="Shape 1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yellow">
    <p:bg>
      <p:bgPr>
        <a:blipFill>
          <a:blip r:embed="rId2">
            <a:alphaModFix/>
          </a:blip>
          <a:stretch>
            <a:fillRect/>
          </a:stretch>
        </a:blipFill>
        <a:effectLst/>
      </p:bgPr>
    </p:bg>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1630650" y="2655750"/>
            <a:ext cx="5882699" cy="1546500"/>
          </a:xfrm>
          <a:prstGeom prst="rect">
            <a:avLst/>
          </a:prstGeom>
        </p:spPr>
        <p:txBody>
          <a:bodyPr lIns="91425" tIns="91425" rIns="91425" bIns="91425" anchor="ctr" anchorCtr="0"/>
          <a:lstStyle>
            <a:lvl1pPr algn="ctr">
              <a:spcBef>
                <a:spcPts val="0"/>
              </a:spcBef>
              <a:buClr>
                <a:srgbClr val="FFFFFF"/>
              </a:buClr>
              <a:buSzPct val="100000"/>
              <a:defRPr sz="6000">
                <a:solidFill>
                  <a:srgbClr val="FFFFFF"/>
                </a:solidFill>
              </a:defRPr>
            </a:lvl1pPr>
            <a:lvl2pPr algn="ctr">
              <a:spcBef>
                <a:spcPts val="0"/>
              </a:spcBef>
              <a:buClr>
                <a:srgbClr val="FFFFFF"/>
              </a:buClr>
              <a:buSzPct val="100000"/>
              <a:defRPr sz="6000">
                <a:solidFill>
                  <a:srgbClr val="FFFFFF"/>
                </a:solidFill>
              </a:defRPr>
            </a:lvl2pPr>
            <a:lvl3pPr algn="ctr">
              <a:spcBef>
                <a:spcPts val="0"/>
              </a:spcBef>
              <a:buClr>
                <a:srgbClr val="FFFFFF"/>
              </a:buClr>
              <a:buSzPct val="100000"/>
              <a:defRPr sz="6000">
                <a:solidFill>
                  <a:srgbClr val="FFFFFF"/>
                </a:solidFill>
              </a:defRPr>
            </a:lvl3pPr>
            <a:lvl4pPr algn="ctr">
              <a:spcBef>
                <a:spcPts val="0"/>
              </a:spcBef>
              <a:buClr>
                <a:srgbClr val="FFFFFF"/>
              </a:buClr>
              <a:buSzPct val="100000"/>
              <a:defRPr sz="6000">
                <a:solidFill>
                  <a:srgbClr val="FFFFFF"/>
                </a:solidFill>
              </a:defRPr>
            </a:lvl4pPr>
            <a:lvl5pPr algn="ctr">
              <a:spcBef>
                <a:spcPts val="0"/>
              </a:spcBef>
              <a:buClr>
                <a:srgbClr val="FFFFFF"/>
              </a:buClr>
              <a:buSzPct val="100000"/>
              <a:defRPr sz="6000">
                <a:solidFill>
                  <a:srgbClr val="FFFFFF"/>
                </a:solidFill>
              </a:defRPr>
            </a:lvl5pPr>
            <a:lvl6pPr algn="ctr">
              <a:spcBef>
                <a:spcPts val="0"/>
              </a:spcBef>
              <a:buClr>
                <a:srgbClr val="FFFFFF"/>
              </a:buClr>
              <a:buSzPct val="100000"/>
              <a:defRPr sz="6000">
                <a:solidFill>
                  <a:srgbClr val="FFFFFF"/>
                </a:solidFill>
              </a:defRPr>
            </a:lvl6pPr>
            <a:lvl7pPr algn="ctr">
              <a:spcBef>
                <a:spcPts val="0"/>
              </a:spcBef>
              <a:buClr>
                <a:srgbClr val="FFFFFF"/>
              </a:buClr>
              <a:buSzPct val="100000"/>
              <a:defRPr sz="6000">
                <a:solidFill>
                  <a:srgbClr val="FFFFFF"/>
                </a:solidFill>
              </a:defRPr>
            </a:lvl7pPr>
            <a:lvl8pPr algn="ctr">
              <a:spcBef>
                <a:spcPts val="0"/>
              </a:spcBef>
              <a:buClr>
                <a:srgbClr val="FFFFFF"/>
              </a:buClr>
              <a:buSzPct val="100000"/>
              <a:defRPr sz="6000">
                <a:solidFill>
                  <a:srgbClr val="FFFFFF"/>
                </a:solidFill>
              </a:defRPr>
            </a:lvl8pPr>
            <a:lvl9pPr algn="ctr">
              <a:spcBef>
                <a:spcPts val="0"/>
              </a:spcBef>
              <a:buClr>
                <a:srgbClr val="FFFFFF"/>
              </a:buClr>
              <a:buSzPct val="100000"/>
              <a:defRPr sz="60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green">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1630650" y="2655750"/>
            <a:ext cx="5882699" cy="1546500"/>
          </a:xfrm>
          <a:prstGeom prst="rect">
            <a:avLst/>
          </a:prstGeom>
        </p:spPr>
        <p:txBody>
          <a:bodyPr lIns="91425" tIns="91425" rIns="91425" bIns="91425" anchor="ctr" anchorCtr="0"/>
          <a:lstStyle>
            <a:lvl1pPr algn="ctr" rtl="0">
              <a:spcBef>
                <a:spcPts val="0"/>
              </a:spcBef>
              <a:buClr>
                <a:srgbClr val="FFFFFF"/>
              </a:buClr>
              <a:buSzPct val="100000"/>
              <a:defRPr sz="6000">
                <a:solidFill>
                  <a:srgbClr val="FFFFFF"/>
                </a:solidFill>
              </a:defRPr>
            </a:lvl1pPr>
            <a:lvl2pPr algn="ctr" rtl="0">
              <a:spcBef>
                <a:spcPts val="0"/>
              </a:spcBef>
              <a:buClr>
                <a:srgbClr val="FFFFFF"/>
              </a:buClr>
              <a:buSzPct val="100000"/>
              <a:defRPr sz="6000">
                <a:solidFill>
                  <a:srgbClr val="FFFFFF"/>
                </a:solidFill>
              </a:defRPr>
            </a:lvl2pPr>
            <a:lvl3pPr algn="ctr" rtl="0">
              <a:spcBef>
                <a:spcPts val="0"/>
              </a:spcBef>
              <a:buClr>
                <a:srgbClr val="FFFFFF"/>
              </a:buClr>
              <a:buSzPct val="100000"/>
              <a:defRPr sz="6000">
                <a:solidFill>
                  <a:srgbClr val="FFFFFF"/>
                </a:solidFill>
              </a:defRPr>
            </a:lvl3pPr>
            <a:lvl4pPr algn="ctr" rtl="0">
              <a:spcBef>
                <a:spcPts val="0"/>
              </a:spcBef>
              <a:buClr>
                <a:srgbClr val="FFFFFF"/>
              </a:buClr>
              <a:buSzPct val="100000"/>
              <a:defRPr sz="6000">
                <a:solidFill>
                  <a:srgbClr val="FFFFFF"/>
                </a:solidFill>
              </a:defRPr>
            </a:lvl4pPr>
            <a:lvl5pPr algn="ctr" rtl="0">
              <a:spcBef>
                <a:spcPts val="0"/>
              </a:spcBef>
              <a:buClr>
                <a:srgbClr val="FFFFFF"/>
              </a:buClr>
              <a:buSzPct val="100000"/>
              <a:defRPr sz="6000">
                <a:solidFill>
                  <a:srgbClr val="FFFFFF"/>
                </a:solidFill>
              </a:defRPr>
            </a:lvl5pPr>
            <a:lvl6pPr algn="ctr" rtl="0">
              <a:spcBef>
                <a:spcPts val="0"/>
              </a:spcBef>
              <a:buClr>
                <a:srgbClr val="FFFFFF"/>
              </a:buClr>
              <a:buSzPct val="100000"/>
              <a:defRPr sz="6000">
                <a:solidFill>
                  <a:srgbClr val="FFFFFF"/>
                </a:solidFill>
              </a:defRPr>
            </a:lvl6pPr>
            <a:lvl7pPr algn="ctr" rtl="0">
              <a:spcBef>
                <a:spcPts val="0"/>
              </a:spcBef>
              <a:buClr>
                <a:srgbClr val="FFFFFF"/>
              </a:buClr>
              <a:buSzPct val="100000"/>
              <a:defRPr sz="6000">
                <a:solidFill>
                  <a:srgbClr val="FFFFFF"/>
                </a:solidFill>
              </a:defRPr>
            </a:lvl7pPr>
            <a:lvl8pPr algn="ctr" rtl="0">
              <a:spcBef>
                <a:spcPts val="0"/>
              </a:spcBef>
              <a:buClr>
                <a:srgbClr val="FFFFFF"/>
              </a:buClr>
              <a:buSzPct val="100000"/>
              <a:defRPr sz="6000">
                <a:solidFill>
                  <a:srgbClr val="FFFFFF"/>
                </a:solidFill>
              </a:defRPr>
            </a:lvl8pPr>
            <a:lvl9pPr algn="ctr" rtl="0">
              <a:spcBef>
                <a:spcPts val="0"/>
              </a:spcBef>
              <a:buClr>
                <a:srgbClr val="FFFFFF"/>
              </a:buClr>
              <a:buSzPct val="100000"/>
              <a:defRPr sz="6000">
                <a:solidFill>
                  <a:srgbClr val="FFFFFF"/>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magenta">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1630650" y="2655750"/>
            <a:ext cx="5882699" cy="1546500"/>
          </a:xfrm>
          <a:prstGeom prst="rect">
            <a:avLst/>
          </a:prstGeom>
        </p:spPr>
        <p:txBody>
          <a:bodyPr lIns="91425" tIns="91425" rIns="91425" bIns="91425" anchor="ctr" anchorCtr="0"/>
          <a:lstStyle>
            <a:lvl1pPr algn="ctr" rtl="0">
              <a:spcBef>
                <a:spcPts val="0"/>
              </a:spcBef>
              <a:buClr>
                <a:srgbClr val="FFFFFF"/>
              </a:buClr>
              <a:buSzPct val="100000"/>
              <a:defRPr sz="6000">
                <a:solidFill>
                  <a:srgbClr val="FFFFFF"/>
                </a:solidFill>
              </a:defRPr>
            </a:lvl1pPr>
            <a:lvl2pPr algn="ctr" rtl="0">
              <a:spcBef>
                <a:spcPts val="0"/>
              </a:spcBef>
              <a:buClr>
                <a:srgbClr val="FFFFFF"/>
              </a:buClr>
              <a:buSzPct val="100000"/>
              <a:defRPr sz="6000">
                <a:solidFill>
                  <a:srgbClr val="FFFFFF"/>
                </a:solidFill>
              </a:defRPr>
            </a:lvl2pPr>
            <a:lvl3pPr algn="ctr" rtl="0">
              <a:spcBef>
                <a:spcPts val="0"/>
              </a:spcBef>
              <a:buClr>
                <a:srgbClr val="FFFFFF"/>
              </a:buClr>
              <a:buSzPct val="100000"/>
              <a:defRPr sz="6000">
                <a:solidFill>
                  <a:srgbClr val="FFFFFF"/>
                </a:solidFill>
              </a:defRPr>
            </a:lvl3pPr>
            <a:lvl4pPr algn="ctr" rtl="0">
              <a:spcBef>
                <a:spcPts val="0"/>
              </a:spcBef>
              <a:buClr>
                <a:srgbClr val="FFFFFF"/>
              </a:buClr>
              <a:buSzPct val="100000"/>
              <a:defRPr sz="6000">
                <a:solidFill>
                  <a:srgbClr val="FFFFFF"/>
                </a:solidFill>
              </a:defRPr>
            </a:lvl4pPr>
            <a:lvl5pPr algn="ctr" rtl="0">
              <a:spcBef>
                <a:spcPts val="0"/>
              </a:spcBef>
              <a:buClr>
                <a:srgbClr val="FFFFFF"/>
              </a:buClr>
              <a:buSzPct val="100000"/>
              <a:defRPr sz="6000">
                <a:solidFill>
                  <a:srgbClr val="FFFFFF"/>
                </a:solidFill>
              </a:defRPr>
            </a:lvl5pPr>
            <a:lvl6pPr algn="ctr" rtl="0">
              <a:spcBef>
                <a:spcPts val="0"/>
              </a:spcBef>
              <a:buClr>
                <a:srgbClr val="FFFFFF"/>
              </a:buClr>
              <a:buSzPct val="100000"/>
              <a:defRPr sz="6000">
                <a:solidFill>
                  <a:srgbClr val="FFFFFF"/>
                </a:solidFill>
              </a:defRPr>
            </a:lvl6pPr>
            <a:lvl7pPr algn="ctr" rtl="0">
              <a:spcBef>
                <a:spcPts val="0"/>
              </a:spcBef>
              <a:buClr>
                <a:srgbClr val="FFFFFF"/>
              </a:buClr>
              <a:buSzPct val="100000"/>
              <a:defRPr sz="6000">
                <a:solidFill>
                  <a:srgbClr val="FFFFFF"/>
                </a:solidFill>
              </a:defRPr>
            </a:lvl7pPr>
            <a:lvl8pPr algn="ctr" rtl="0">
              <a:spcBef>
                <a:spcPts val="0"/>
              </a:spcBef>
              <a:buClr>
                <a:srgbClr val="FFFFFF"/>
              </a:buClr>
              <a:buSzPct val="100000"/>
              <a:defRPr sz="6000">
                <a:solidFill>
                  <a:srgbClr val="FFFFFF"/>
                </a:solidFill>
              </a:defRPr>
            </a:lvl8pPr>
            <a:lvl9pPr algn="ctr" rtl="0">
              <a:spcBef>
                <a:spcPts val="0"/>
              </a:spcBef>
              <a:buClr>
                <a:srgbClr val="FFFFFF"/>
              </a:buClr>
              <a:buSzPct val="100000"/>
              <a:defRPr sz="6000">
                <a:solidFill>
                  <a:srgbClr val="FFFFFF"/>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blu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Shape 14"/>
          <p:cNvSpPr txBox="1">
            <a:spLocks noGrp="1"/>
          </p:cNvSpPr>
          <p:nvPr>
            <p:ph type="ctrTitle"/>
          </p:nvPr>
        </p:nvSpPr>
        <p:spPr>
          <a:xfrm>
            <a:off x="1630650" y="2655750"/>
            <a:ext cx="5882699" cy="1546500"/>
          </a:xfrm>
          <a:prstGeom prst="rect">
            <a:avLst/>
          </a:prstGeom>
        </p:spPr>
        <p:txBody>
          <a:bodyPr lIns="91425" tIns="91425" rIns="91425" bIns="91425" anchor="ctr" anchorCtr="0"/>
          <a:lstStyle>
            <a:lvl1pPr algn="ctr" rtl="0">
              <a:spcBef>
                <a:spcPts val="0"/>
              </a:spcBef>
              <a:buClr>
                <a:srgbClr val="FFFFFF"/>
              </a:buClr>
              <a:buSzPct val="100000"/>
              <a:defRPr sz="6000">
                <a:solidFill>
                  <a:srgbClr val="FFFFFF"/>
                </a:solidFill>
              </a:defRPr>
            </a:lvl1pPr>
            <a:lvl2pPr algn="ctr" rtl="0">
              <a:spcBef>
                <a:spcPts val="0"/>
              </a:spcBef>
              <a:buClr>
                <a:srgbClr val="FFFFFF"/>
              </a:buClr>
              <a:buSzPct val="100000"/>
              <a:defRPr sz="6000">
                <a:solidFill>
                  <a:srgbClr val="FFFFFF"/>
                </a:solidFill>
              </a:defRPr>
            </a:lvl2pPr>
            <a:lvl3pPr algn="ctr" rtl="0">
              <a:spcBef>
                <a:spcPts val="0"/>
              </a:spcBef>
              <a:buClr>
                <a:srgbClr val="FFFFFF"/>
              </a:buClr>
              <a:buSzPct val="100000"/>
              <a:defRPr sz="6000">
                <a:solidFill>
                  <a:srgbClr val="FFFFFF"/>
                </a:solidFill>
              </a:defRPr>
            </a:lvl3pPr>
            <a:lvl4pPr algn="ctr" rtl="0">
              <a:spcBef>
                <a:spcPts val="0"/>
              </a:spcBef>
              <a:buClr>
                <a:srgbClr val="FFFFFF"/>
              </a:buClr>
              <a:buSzPct val="100000"/>
              <a:defRPr sz="6000">
                <a:solidFill>
                  <a:srgbClr val="FFFFFF"/>
                </a:solidFill>
              </a:defRPr>
            </a:lvl4pPr>
            <a:lvl5pPr algn="ctr" rtl="0">
              <a:spcBef>
                <a:spcPts val="0"/>
              </a:spcBef>
              <a:buClr>
                <a:srgbClr val="FFFFFF"/>
              </a:buClr>
              <a:buSzPct val="100000"/>
              <a:defRPr sz="6000">
                <a:solidFill>
                  <a:srgbClr val="FFFFFF"/>
                </a:solidFill>
              </a:defRPr>
            </a:lvl5pPr>
            <a:lvl6pPr algn="ctr" rtl="0">
              <a:spcBef>
                <a:spcPts val="0"/>
              </a:spcBef>
              <a:buClr>
                <a:srgbClr val="FFFFFF"/>
              </a:buClr>
              <a:buSzPct val="100000"/>
              <a:defRPr sz="6000">
                <a:solidFill>
                  <a:srgbClr val="FFFFFF"/>
                </a:solidFill>
              </a:defRPr>
            </a:lvl6pPr>
            <a:lvl7pPr algn="ctr" rtl="0">
              <a:spcBef>
                <a:spcPts val="0"/>
              </a:spcBef>
              <a:buClr>
                <a:srgbClr val="FFFFFF"/>
              </a:buClr>
              <a:buSzPct val="100000"/>
              <a:defRPr sz="6000">
                <a:solidFill>
                  <a:srgbClr val="FFFFFF"/>
                </a:solidFill>
              </a:defRPr>
            </a:lvl7pPr>
            <a:lvl8pPr algn="ctr" rtl="0">
              <a:spcBef>
                <a:spcPts val="0"/>
              </a:spcBef>
              <a:buClr>
                <a:srgbClr val="FFFFFF"/>
              </a:buClr>
              <a:buSzPct val="100000"/>
              <a:defRPr sz="6000">
                <a:solidFill>
                  <a:srgbClr val="FFFFFF"/>
                </a:solidFill>
              </a:defRPr>
            </a:lvl8pPr>
            <a:lvl9pPr algn="ctr" rtl="0">
              <a:spcBef>
                <a:spcPts val="0"/>
              </a:spcBef>
              <a:buClr>
                <a:srgbClr val="FFFFFF"/>
              </a:buClr>
              <a:buSzPct val="100000"/>
              <a:defRPr sz="6000">
                <a:solidFill>
                  <a:srgbClr val="FFFFFF"/>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1027950" y="689775"/>
            <a:ext cx="7088099" cy="910499"/>
          </a:xfrm>
          <a:prstGeom prst="rect">
            <a:avLst/>
          </a:prstGeom>
        </p:spPr>
        <p:txBody>
          <a:bodyPr lIns="91425" tIns="91425" rIns="91425" bIns="91425" anchor="b" anchorCtr="0"/>
          <a:lstStyle>
            <a:lvl1pPr>
              <a:spcBef>
                <a:spcPts val="0"/>
              </a:spcBef>
              <a:buClr>
                <a:srgbClr val="979CB8"/>
              </a:buClr>
              <a:defRPr>
                <a:solidFill>
                  <a:srgbClr val="979CB8"/>
                </a:solidFill>
              </a:defRPr>
            </a:lvl1pPr>
            <a:lvl2pPr>
              <a:spcBef>
                <a:spcPts val="0"/>
              </a:spcBef>
              <a:buClr>
                <a:srgbClr val="979CB8"/>
              </a:buClr>
              <a:defRPr>
                <a:solidFill>
                  <a:srgbClr val="979CB8"/>
                </a:solidFill>
              </a:defRPr>
            </a:lvl2pPr>
            <a:lvl3pPr>
              <a:spcBef>
                <a:spcPts val="0"/>
              </a:spcBef>
              <a:buClr>
                <a:srgbClr val="979CB8"/>
              </a:buClr>
              <a:defRPr>
                <a:solidFill>
                  <a:srgbClr val="979CB8"/>
                </a:solidFill>
              </a:defRPr>
            </a:lvl3pPr>
            <a:lvl4pPr>
              <a:spcBef>
                <a:spcPts val="0"/>
              </a:spcBef>
              <a:buClr>
                <a:srgbClr val="979CB8"/>
              </a:buClr>
              <a:defRPr>
                <a:solidFill>
                  <a:srgbClr val="979CB8"/>
                </a:solidFill>
              </a:defRPr>
            </a:lvl4pPr>
            <a:lvl5pPr>
              <a:spcBef>
                <a:spcPts val="0"/>
              </a:spcBef>
              <a:buClr>
                <a:srgbClr val="979CB8"/>
              </a:buClr>
              <a:defRPr>
                <a:solidFill>
                  <a:srgbClr val="979CB8"/>
                </a:solidFill>
              </a:defRPr>
            </a:lvl5pPr>
            <a:lvl6pPr>
              <a:spcBef>
                <a:spcPts val="0"/>
              </a:spcBef>
              <a:buClr>
                <a:srgbClr val="979CB8"/>
              </a:buClr>
              <a:defRPr>
                <a:solidFill>
                  <a:srgbClr val="979CB8"/>
                </a:solidFill>
              </a:defRPr>
            </a:lvl6pPr>
            <a:lvl7pPr>
              <a:spcBef>
                <a:spcPts val="0"/>
              </a:spcBef>
              <a:buClr>
                <a:srgbClr val="979CB8"/>
              </a:buClr>
              <a:defRPr>
                <a:solidFill>
                  <a:srgbClr val="979CB8"/>
                </a:solidFill>
              </a:defRPr>
            </a:lvl7pPr>
            <a:lvl8pPr>
              <a:spcBef>
                <a:spcPts val="0"/>
              </a:spcBef>
              <a:buClr>
                <a:srgbClr val="979CB8"/>
              </a:buClr>
              <a:defRPr>
                <a:solidFill>
                  <a:srgbClr val="979CB8"/>
                </a:solidFill>
              </a:defRPr>
            </a:lvl8pPr>
            <a:lvl9pPr>
              <a:spcBef>
                <a:spcPts val="0"/>
              </a:spcBef>
              <a:buClr>
                <a:srgbClr val="979CB8"/>
              </a:buClr>
              <a:defRPr>
                <a:solidFill>
                  <a:srgbClr val="979CB8"/>
                </a:solidFill>
              </a:defRPr>
            </a:lvl9pPr>
          </a:lstStyle>
          <a:p>
            <a:endParaRPr/>
          </a:p>
        </p:txBody>
      </p:sp>
      <p:sp>
        <p:nvSpPr>
          <p:cNvPr id="25" name="Shape 25"/>
          <p:cNvSpPr txBox="1">
            <a:spLocks noGrp="1"/>
          </p:cNvSpPr>
          <p:nvPr>
            <p:ph type="body" idx="1"/>
          </p:nvPr>
        </p:nvSpPr>
        <p:spPr>
          <a:xfrm>
            <a:off x="1070325" y="1918650"/>
            <a:ext cx="7056299" cy="40829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p:nvPr/>
        </p:nvSpPr>
        <p:spPr>
          <a:xfrm>
            <a:off x="3120675" y="1533250"/>
            <a:ext cx="3060325" cy="15325"/>
          </a:xfrm>
          <a:custGeom>
            <a:avLst/>
            <a:gdLst/>
            <a:ahLst/>
            <a:cxnLst/>
            <a:rect l="0" t="0" r="0" b="0"/>
            <a:pathLst>
              <a:path w="122413" h="613" extrusionOk="0">
                <a:moveTo>
                  <a:pt x="0" y="317"/>
                </a:moveTo>
                <a:cubicBezTo>
                  <a:pt x="40796" y="1116"/>
                  <a:pt x="81608" y="0"/>
                  <a:pt x="122413" y="0"/>
                </a:cubicBezTo>
              </a:path>
            </a:pathLst>
          </a:custGeom>
          <a:noFill/>
          <a:ln w="9525" cap="flat">
            <a:solidFill>
              <a:srgbClr val="979CB8"/>
            </a:solidFill>
            <a:prstDash val="solid"/>
            <a:round/>
            <a:headEnd type="none" w="lg" len="lg"/>
            <a:tailEnd type="none" w="lg" len="lg"/>
          </a:ln>
        </p:spPr>
      </p:sp>
      <p:sp>
        <p:nvSpPr>
          <p:cNvPr id="27" name="Shape 27"/>
          <p:cNvSpPr/>
          <p:nvPr/>
        </p:nvSpPr>
        <p:spPr>
          <a:xfrm>
            <a:off x="3068250" y="1577725"/>
            <a:ext cx="3226850" cy="15875"/>
          </a:xfrm>
          <a:custGeom>
            <a:avLst/>
            <a:gdLst/>
            <a:ahLst/>
            <a:cxnLst/>
            <a:rect l="0" t="0" r="0" b="0"/>
            <a:pathLst>
              <a:path w="129074" h="635" extrusionOk="0">
                <a:moveTo>
                  <a:pt x="0" y="0"/>
                </a:moveTo>
                <a:cubicBezTo>
                  <a:pt x="43025" y="0"/>
                  <a:pt x="86048" y="635"/>
                  <a:pt x="129074" y="635"/>
                </a:cubicBezTo>
              </a:path>
            </a:pathLst>
          </a:custGeom>
          <a:noFill/>
          <a:ln w="9525" cap="flat">
            <a:solidFill>
              <a:srgbClr val="979CB8"/>
            </a:solidFill>
            <a:prstDash val="solid"/>
            <a:round/>
            <a:headEnd type="none" w="lg" len="lg"/>
            <a:tailEnd type="none" w="lg" len="lg"/>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28"/>
        <p:cNvGrpSpPr/>
        <p:nvPr/>
      </p:nvGrpSpPr>
      <p:grpSpPr>
        <a:xfrm>
          <a:off x="0" y="0"/>
          <a:ext cx="0" cy="0"/>
          <a:chOff x="0" y="0"/>
          <a:chExt cx="0" cy="0"/>
        </a:xfrm>
      </p:grpSpPr>
      <p:sp>
        <p:nvSpPr>
          <p:cNvPr id="29" name="Shape 29"/>
          <p:cNvSpPr txBox="1">
            <a:spLocks noGrp="1"/>
          </p:cNvSpPr>
          <p:nvPr>
            <p:ph type="body" idx="1"/>
          </p:nvPr>
        </p:nvSpPr>
        <p:spPr>
          <a:xfrm>
            <a:off x="1109975" y="1831450"/>
            <a:ext cx="3266399" cy="4114800"/>
          </a:xfrm>
          <a:prstGeom prst="rect">
            <a:avLst/>
          </a:prstGeom>
        </p:spPr>
        <p:txBody>
          <a:bodyPr lIns="91425" tIns="91425" rIns="91425" bIns="91425" anchor="t" anchorCtr="0"/>
          <a:lstStyle>
            <a:lvl1pPr>
              <a:spcBef>
                <a:spcPts val="0"/>
              </a:spcBef>
              <a:buSzPct val="100000"/>
              <a:defRPr sz="1800"/>
            </a:lvl1pPr>
            <a:lvl2pPr>
              <a:spcBef>
                <a:spcPts val="0"/>
              </a:spcBef>
              <a:buSzPct val="100000"/>
              <a:defRPr sz="1800"/>
            </a:lvl2pPr>
            <a:lvl3pPr>
              <a:spcBef>
                <a:spcPts val="0"/>
              </a:spcBef>
              <a:buSzPct val="100000"/>
              <a:defRPr sz="1800"/>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0" name="Shape 30"/>
          <p:cNvSpPr txBox="1">
            <a:spLocks noGrp="1"/>
          </p:cNvSpPr>
          <p:nvPr>
            <p:ph type="body" idx="2"/>
          </p:nvPr>
        </p:nvSpPr>
        <p:spPr>
          <a:xfrm>
            <a:off x="4915550" y="1831450"/>
            <a:ext cx="3155400" cy="4114800"/>
          </a:xfrm>
          <a:prstGeom prst="rect">
            <a:avLst/>
          </a:prstGeom>
        </p:spPr>
        <p:txBody>
          <a:bodyPr lIns="91425" tIns="91425" rIns="91425" bIns="91425" anchor="t" anchorCtr="0"/>
          <a:lstStyle>
            <a:lvl1pPr>
              <a:spcBef>
                <a:spcPts val="0"/>
              </a:spcBef>
              <a:buSzPct val="100000"/>
              <a:defRPr sz="1800"/>
            </a:lvl1pPr>
            <a:lvl2pPr>
              <a:spcBef>
                <a:spcPts val="0"/>
              </a:spcBef>
              <a:buSzPct val="100000"/>
              <a:defRPr sz="1800"/>
            </a:lvl2pPr>
            <a:lvl3pPr>
              <a:spcBef>
                <a:spcPts val="0"/>
              </a:spcBef>
              <a:buSzPct val="100000"/>
              <a:defRPr sz="1800"/>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1" name="Shape 31"/>
          <p:cNvSpPr txBox="1">
            <a:spLocks noGrp="1"/>
          </p:cNvSpPr>
          <p:nvPr>
            <p:ph type="title"/>
          </p:nvPr>
        </p:nvSpPr>
        <p:spPr>
          <a:xfrm>
            <a:off x="1027950" y="689775"/>
            <a:ext cx="7088099" cy="910499"/>
          </a:xfrm>
          <a:prstGeom prst="rect">
            <a:avLst/>
          </a:prstGeom>
        </p:spPr>
        <p:txBody>
          <a:bodyPr lIns="91425" tIns="91425" rIns="91425" bIns="91425" anchor="b" anchorCtr="0"/>
          <a:lstStyle>
            <a:lvl1pPr rtl="0">
              <a:spcBef>
                <a:spcPts val="0"/>
              </a:spcBef>
              <a:buClr>
                <a:srgbClr val="979CB8"/>
              </a:buClr>
              <a:defRPr>
                <a:solidFill>
                  <a:srgbClr val="979CB8"/>
                </a:solidFill>
              </a:defRPr>
            </a:lvl1pPr>
            <a:lvl2pPr rtl="0">
              <a:spcBef>
                <a:spcPts val="0"/>
              </a:spcBef>
              <a:buClr>
                <a:srgbClr val="979CB8"/>
              </a:buClr>
              <a:defRPr>
                <a:solidFill>
                  <a:srgbClr val="979CB8"/>
                </a:solidFill>
              </a:defRPr>
            </a:lvl2pPr>
            <a:lvl3pPr rtl="0">
              <a:spcBef>
                <a:spcPts val="0"/>
              </a:spcBef>
              <a:buClr>
                <a:srgbClr val="979CB8"/>
              </a:buClr>
              <a:defRPr>
                <a:solidFill>
                  <a:srgbClr val="979CB8"/>
                </a:solidFill>
              </a:defRPr>
            </a:lvl3pPr>
            <a:lvl4pPr rtl="0">
              <a:spcBef>
                <a:spcPts val="0"/>
              </a:spcBef>
              <a:buClr>
                <a:srgbClr val="979CB8"/>
              </a:buClr>
              <a:defRPr>
                <a:solidFill>
                  <a:srgbClr val="979CB8"/>
                </a:solidFill>
              </a:defRPr>
            </a:lvl4pPr>
            <a:lvl5pPr rtl="0">
              <a:spcBef>
                <a:spcPts val="0"/>
              </a:spcBef>
              <a:buClr>
                <a:srgbClr val="979CB8"/>
              </a:buClr>
              <a:defRPr>
                <a:solidFill>
                  <a:srgbClr val="979CB8"/>
                </a:solidFill>
              </a:defRPr>
            </a:lvl5pPr>
            <a:lvl6pPr rtl="0">
              <a:spcBef>
                <a:spcPts val="0"/>
              </a:spcBef>
              <a:buClr>
                <a:srgbClr val="979CB8"/>
              </a:buClr>
              <a:defRPr>
                <a:solidFill>
                  <a:srgbClr val="979CB8"/>
                </a:solidFill>
              </a:defRPr>
            </a:lvl6pPr>
            <a:lvl7pPr rtl="0">
              <a:spcBef>
                <a:spcPts val="0"/>
              </a:spcBef>
              <a:buClr>
                <a:srgbClr val="979CB8"/>
              </a:buClr>
              <a:defRPr>
                <a:solidFill>
                  <a:srgbClr val="979CB8"/>
                </a:solidFill>
              </a:defRPr>
            </a:lvl7pPr>
            <a:lvl8pPr rtl="0">
              <a:spcBef>
                <a:spcPts val="0"/>
              </a:spcBef>
              <a:buClr>
                <a:srgbClr val="979CB8"/>
              </a:buClr>
              <a:defRPr>
                <a:solidFill>
                  <a:srgbClr val="979CB8"/>
                </a:solidFill>
              </a:defRPr>
            </a:lvl8pPr>
            <a:lvl9pPr rtl="0">
              <a:spcBef>
                <a:spcPts val="0"/>
              </a:spcBef>
              <a:buClr>
                <a:srgbClr val="979CB8"/>
              </a:buClr>
              <a:defRPr>
                <a:solidFill>
                  <a:srgbClr val="979CB8"/>
                </a:solidFill>
              </a:defRPr>
            </a:lvl9pPr>
          </a:lstStyle>
          <a:p>
            <a:endParaRPr/>
          </a:p>
        </p:txBody>
      </p:sp>
      <p:sp>
        <p:nvSpPr>
          <p:cNvPr id="32" name="Shape 32"/>
          <p:cNvSpPr/>
          <p:nvPr/>
        </p:nvSpPr>
        <p:spPr>
          <a:xfrm>
            <a:off x="3120675" y="1533250"/>
            <a:ext cx="3060325" cy="15325"/>
          </a:xfrm>
          <a:custGeom>
            <a:avLst/>
            <a:gdLst/>
            <a:ahLst/>
            <a:cxnLst/>
            <a:rect l="0" t="0" r="0" b="0"/>
            <a:pathLst>
              <a:path w="122413" h="613" extrusionOk="0">
                <a:moveTo>
                  <a:pt x="0" y="317"/>
                </a:moveTo>
                <a:cubicBezTo>
                  <a:pt x="40796" y="1116"/>
                  <a:pt x="81608" y="0"/>
                  <a:pt x="122413" y="0"/>
                </a:cubicBezTo>
              </a:path>
            </a:pathLst>
          </a:custGeom>
          <a:noFill/>
          <a:ln w="9525" cap="flat">
            <a:solidFill>
              <a:srgbClr val="979CB8"/>
            </a:solidFill>
            <a:prstDash val="solid"/>
            <a:round/>
            <a:headEnd type="none" w="lg" len="lg"/>
            <a:tailEnd type="none" w="lg" len="lg"/>
          </a:ln>
        </p:spPr>
      </p:sp>
      <p:sp>
        <p:nvSpPr>
          <p:cNvPr id="33" name="Shape 33"/>
          <p:cNvSpPr/>
          <p:nvPr/>
        </p:nvSpPr>
        <p:spPr>
          <a:xfrm>
            <a:off x="3068250" y="1577725"/>
            <a:ext cx="3226850" cy="15875"/>
          </a:xfrm>
          <a:custGeom>
            <a:avLst/>
            <a:gdLst/>
            <a:ahLst/>
            <a:cxnLst/>
            <a:rect l="0" t="0" r="0" b="0"/>
            <a:pathLst>
              <a:path w="129074" h="635" extrusionOk="0">
                <a:moveTo>
                  <a:pt x="0" y="0"/>
                </a:moveTo>
                <a:cubicBezTo>
                  <a:pt x="43025" y="0"/>
                  <a:pt x="86048" y="635"/>
                  <a:pt x="129074" y="635"/>
                </a:cubicBezTo>
              </a:path>
            </a:pathLst>
          </a:custGeom>
          <a:noFill/>
          <a:ln w="9525" cap="flat">
            <a:solidFill>
              <a:srgbClr val="979CB8"/>
            </a:solidFill>
            <a:prstDash val="solid"/>
            <a:round/>
            <a:headEnd type="none" w="lg" len="lg"/>
            <a:tailEnd type="none" w="lg" len="lg"/>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34"/>
        <p:cNvGrpSpPr/>
        <p:nvPr/>
      </p:nvGrpSpPr>
      <p:grpSpPr>
        <a:xfrm>
          <a:off x="0" y="0"/>
          <a:ext cx="0" cy="0"/>
          <a:chOff x="0" y="0"/>
          <a:chExt cx="0" cy="0"/>
        </a:xfrm>
      </p:grpSpPr>
      <p:sp>
        <p:nvSpPr>
          <p:cNvPr id="35" name="Shape 35"/>
          <p:cNvSpPr txBox="1">
            <a:spLocks noGrp="1"/>
          </p:cNvSpPr>
          <p:nvPr>
            <p:ph type="body" idx="1"/>
          </p:nvPr>
        </p:nvSpPr>
        <p:spPr>
          <a:xfrm>
            <a:off x="1014825" y="1902800"/>
            <a:ext cx="2297399" cy="4091100"/>
          </a:xfrm>
          <a:prstGeom prst="rect">
            <a:avLst/>
          </a:prstGeom>
        </p:spPr>
        <p:txBody>
          <a:bodyPr lIns="91425" tIns="91425" rIns="91425" bIns="91425" anchor="t" anchorCtr="0"/>
          <a:lstStyle>
            <a:lvl1pPr rtl="0">
              <a:spcBef>
                <a:spcPts val="0"/>
              </a:spcBef>
              <a:buSzPct val="100000"/>
              <a:defRPr sz="1600"/>
            </a:lvl1pPr>
            <a:lvl2pPr rtl="0">
              <a:spcBef>
                <a:spcPts val="0"/>
              </a:spcBef>
              <a:buSzPct val="100000"/>
              <a:defRPr sz="1600"/>
            </a:lvl2pPr>
            <a:lvl3pPr rtl="0">
              <a:spcBef>
                <a:spcPts val="0"/>
              </a:spcBef>
              <a:buSzPct val="100000"/>
              <a:defRPr sz="1600"/>
            </a:lvl3pPr>
            <a:lvl4pPr rtl="0">
              <a:spcBef>
                <a:spcPts val="0"/>
              </a:spcBef>
              <a:buSzPct val="100000"/>
              <a:defRPr sz="1600"/>
            </a:lvl4pPr>
            <a:lvl5pPr rtl="0">
              <a:spcBef>
                <a:spcPts val="0"/>
              </a:spcBef>
              <a:buSzPct val="100000"/>
              <a:defRPr sz="1600"/>
            </a:lvl5pPr>
            <a:lvl6pPr rtl="0">
              <a:spcBef>
                <a:spcPts val="0"/>
              </a:spcBef>
              <a:buSzPct val="100000"/>
              <a:defRPr sz="1600"/>
            </a:lvl6pPr>
            <a:lvl7pPr rtl="0">
              <a:spcBef>
                <a:spcPts val="0"/>
              </a:spcBef>
              <a:buSzPct val="100000"/>
              <a:defRPr sz="1600"/>
            </a:lvl7pPr>
            <a:lvl8pPr rtl="0">
              <a:spcBef>
                <a:spcPts val="0"/>
              </a:spcBef>
              <a:buSzPct val="100000"/>
              <a:defRPr sz="1600"/>
            </a:lvl8pPr>
            <a:lvl9pPr rtl="0">
              <a:spcBef>
                <a:spcPts val="0"/>
              </a:spcBef>
              <a:buSzPct val="100000"/>
              <a:defRPr sz="1600"/>
            </a:lvl9pPr>
          </a:lstStyle>
          <a:p>
            <a:endParaRPr/>
          </a:p>
        </p:txBody>
      </p:sp>
      <p:sp>
        <p:nvSpPr>
          <p:cNvPr id="36" name="Shape 36"/>
          <p:cNvSpPr txBox="1">
            <a:spLocks noGrp="1"/>
          </p:cNvSpPr>
          <p:nvPr>
            <p:ph type="body" idx="2"/>
          </p:nvPr>
        </p:nvSpPr>
        <p:spPr>
          <a:xfrm>
            <a:off x="3429925" y="1902800"/>
            <a:ext cx="2297399" cy="4091100"/>
          </a:xfrm>
          <a:prstGeom prst="rect">
            <a:avLst/>
          </a:prstGeom>
        </p:spPr>
        <p:txBody>
          <a:bodyPr lIns="91425" tIns="91425" rIns="91425" bIns="91425" anchor="t" anchorCtr="0"/>
          <a:lstStyle>
            <a:lvl1pPr rtl="0">
              <a:spcBef>
                <a:spcPts val="0"/>
              </a:spcBef>
              <a:buSzPct val="100000"/>
              <a:defRPr sz="1600"/>
            </a:lvl1pPr>
            <a:lvl2pPr rtl="0">
              <a:spcBef>
                <a:spcPts val="0"/>
              </a:spcBef>
              <a:buSzPct val="100000"/>
              <a:defRPr sz="1600"/>
            </a:lvl2pPr>
            <a:lvl3pPr rtl="0">
              <a:spcBef>
                <a:spcPts val="0"/>
              </a:spcBef>
              <a:buSzPct val="100000"/>
              <a:defRPr sz="1600"/>
            </a:lvl3pPr>
            <a:lvl4pPr rtl="0">
              <a:spcBef>
                <a:spcPts val="0"/>
              </a:spcBef>
              <a:buSzPct val="100000"/>
              <a:defRPr sz="1600"/>
            </a:lvl4pPr>
            <a:lvl5pPr rtl="0">
              <a:spcBef>
                <a:spcPts val="0"/>
              </a:spcBef>
              <a:buSzPct val="100000"/>
              <a:defRPr sz="1600"/>
            </a:lvl5pPr>
            <a:lvl6pPr rtl="0">
              <a:spcBef>
                <a:spcPts val="0"/>
              </a:spcBef>
              <a:buSzPct val="100000"/>
              <a:defRPr sz="1600"/>
            </a:lvl6pPr>
            <a:lvl7pPr rtl="0">
              <a:spcBef>
                <a:spcPts val="0"/>
              </a:spcBef>
              <a:buSzPct val="100000"/>
              <a:defRPr sz="1600"/>
            </a:lvl7pPr>
            <a:lvl8pPr rtl="0">
              <a:spcBef>
                <a:spcPts val="0"/>
              </a:spcBef>
              <a:buSzPct val="100000"/>
              <a:defRPr sz="1600"/>
            </a:lvl8pPr>
            <a:lvl9pPr rtl="0">
              <a:spcBef>
                <a:spcPts val="0"/>
              </a:spcBef>
              <a:buSzPct val="100000"/>
              <a:defRPr sz="1600"/>
            </a:lvl9pPr>
          </a:lstStyle>
          <a:p>
            <a:endParaRPr/>
          </a:p>
        </p:txBody>
      </p:sp>
      <p:sp>
        <p:nvSpPr>
          <p:cNvPr id="37" name="Shape 37"/>
          <p:cNvSpPr txBox="1">
            <a:spLocks noGrp="1"/>
          </p:cNvSpPr>
          <p:nvPr>
            <p:ph type="body" idx="3"/>
          </p:nvPr>
        </p:nvSpPr>
        <p:spPr>
          <a:xfrm>
            <a:off x="5845025" y="1902800"/>
            <a:ext cx="2297399" cy="4091100"/>
          </a:xfrm>
          <a:prstGeom prst="rect">
            <a:avLst/>
          </a:prstGeom>
        </p:spPr>
        <p:txBody>
          <a:bodyPr lIns="91425" tIns="91425" rIns="91425" bIns="91425" anchor="t" anchorCtr="0"/>
          <a:lstStyle>
            <a:lvl1pPr rtl="0">
              <a:spcBef>
                <a:spcPts val="0"/>
              </a:spcBef>
              <a:buSzPct val="100000"/>
              <a:defRPr sz="1600"/>
            </a:lvl1pPr>
            <a:lvl2pPr rtl="0">
              <a:spcBef>
                <a:spcPts val="0"/>
              </a:spcBef>
              <a:buSzPct val="100000"/>
              <a:defRPr sz="1600"/>
            </a:lvl2pPr>
            <a:lvl3pPr rtl="0">
              <a:spcBef>
                <a:spcPts val="0"/>
              </a:spcBef>
              <a:buSzPct val="100000"/>
              <a:defRPr sz="1600"/>
            </a:lvl3pPr>
            <a:lvl4pPr rtl="0">
              <a:spcBef>
                <a:spcPts val="0"/>
              </a:spcBef>
              <a:buSzPct val="100000"/>
              <a:defRPr sz="1600"/>
            </a:lvl4pPr>
            <a:lvl5pPr rtl="0">
              <a:spcBef>
                <a:spcPts val="0"/>
              </a:spcBef>
              <a:buSzPct val="100000"/>
              <a:defRPr sz="1600"/>
            </a:lvl5pPr>
            <a:lvl6pPr rtl="0">
              <a:spcBef>
                <a:spcPts val="0"/>
              </a:spcBef>
              <a:buSzPct val="100000"/>
              <a:defRPr sz="1600"/>
            </a:lvl6pPr>
            <a:lvl7pPr rtl="0">
              <a:spcBef>
                <a:spcPts val="0"/>
              </a:spcBef>
              <a:buSzPct val="100000"/>
              <a:defRPr sz="1600"/>
            </a:lvl7pPr>
            <a:lvl8pPr rtl="0">
              <a:spcBef>
                <a:spcPts val="0"/>
              </a:spcBef>
              <a:buSzPct val="100000"/>
              <a:defRPr sz="1600"/>
            </a:lvl8pPr>
            <a:lvl9pPr rtl="0">
              <a:spcBef>
                <a:spcPts val="0"/>
              </a:spcBef>
              <a:buSzPct val="100000"/>
              <a:defRPr sz="1600"/>
            </a:lvl9pPr>
          </a:lstStyle>
          <a:p>
            <a:endParaRPr/>
          </a:p>
        </p:txBody>
      </p:sp>
      <p:sp>
        <p:nvSpPr>
          <p:cNvPr id="38" name="Shape 38"/>
          <p:cNvSpPr txBox="1">
            <a:spLocks noGrp="1"/>
          </p:cNvSpPr>
          <p:nvPr>
            <p:ph type="title"/>
          </p:nvPr>
        </p:nvSpPr>
        <p:spPr>
          <a:xfrm>
            <a:off x="1027950" y="689775"/>
            <a:ext cx="7088099" cy="910499"/>
          </a:xfrm>
          <a:prstGeom prst="rect">
            <a:avLst/>
          </a:prstGeom>
        </p:spPr>
        <p:txBody>
          <a:bodyPr lIns="91425" tIns="91425" rIns="91425" bIns="91425" anchor="b" anchorCtr="0"/>
          <a:lstStyle>
            <a:lvl1pPr rtl="0">
              <a:spcBef>
                <a:spcPts val="0"/>
              </a:spcBef>
              <a:buClr>
                <a:srgbClr val="979CB8"/>
              </a:buClr>
              <a:defRPr>
                <a:solidFill>
                  <a:srgbClr val="979CB8"/>
                </a:solidFill>
              </a:defRPr>
            </a:lvl1pPr>
            <a:lvl2pPr rtl="0">
              <a:spcBef>
                <a:spcPts val="0"/>
              </a:spcBef>
              <a:buClr>
                <a:srgbClr val="979CB8"/>
              </a:buClr>
              <a:defRPr>
                <a:solidFill>
                  <a:srgbClr val="979CB8"/>
                </a:solidFill>
              </a:defRPr>
            </a:lvl2pPr>
            <a:lvl3pPr rtl="0">
              <a:spcBef>
                <a:spcPts val="0"/>
              </a:spcBef>
              <a:buClr>
                <a:srgbClr val="979CB8"/>
              </a:buClr>
              <a:defRPr>
                <a:solidFill>
                  <a:srgbClr val="979CB8"/>
                </a:solidFill>
              </a:defRPr>
            </a:lvl3pPr>
            <a:lvl4pPr rtl="0">
              <a:spcBef>
                <a:spcPts val="0"/>
              </a:spcBef>
              <a:buClr>
                <a:srgbClr val="979CB8"/>
              </a:buClr>
              <a:defRPr>
                <a:solidFill>
                  <a:srgbClr val="979CB8"/>
                </a:solidFill>
              </a:defRPr>
            </a:lvl4pPr>
            <a:lvl5pPr rtl="0">
              <a:spcBef>
                <a:spcPts val="0"/>
              </a:spcBef>
              <a:buClr>
                <a:srgbClr val="979CB8"/>
              </a:buClr>
              <a:defRPr>
                <a:solidFill>
                  <a:srgbClr val="979CB8"/>
                </a:solidFill>
              </a:defRPr>
            </a:lvl5pPr>
            <a:lvl6pPr rtl="0">
              <a:spcBef>
                <a:spcPts val="0"/>
              </a:spcBef>
              <a:buClr>
                <a:srgbClr val="979CB8"/>
              </a:buClr>
              <a:defRPr>
                <a:solidFill>
                  <a:srgbClr val="979CB8"/>
                </a:solidFill>
              </a:defRPr>
            </a:lvl6pPr>
            <a:lvl7pPr rtl="0">
              <a:spcBef>
                <a:spcPts val="0"/>
              </a:spcBef>
              <a:buClr>
                <a:srgbClr val="979CB8"/>
              </a:buClr>
              <a:defRPr>
                <a:solidFill>
                  <a:srgbClr val="979CB8"/>
                </a:solidFill>
              </a:defRPr>
            </a:lvl7pPr>
            <a:lvl8pPr rtl="0">
              <a:spcBef>
                <a:spcPts val="0"/>
              </a:spcBef>
              <a:buClr>
                <a:srgbClr val="979CB8"/>
              </a:buClr>
              <a:defRPr>
                <a:solidFill>
                  <a:srgbClr val="979CB8"/>
                </a:solidFill>
              </a:defRPr>
            </a:lvl8pPr>
            <a:lvl9pPr rtl="0">
              <a:spcBef>
                <a:spcPts val="0"/>
              </a:spcBef>
              <a:buClr>
                <a:srgbClr val="979CB8"/>
              </a:buClr>
              <a:defRPr>
                <a:solidFill>
                  <a:srgbClr val="979CB8"/>
                </a:solidFill>
              </a:defRPr>
            </a:lvl9pPr>
          </a:lstStyle>
          <a:p>
            <a:endParaRPr/>
          </a:p>
        </p:txBody>
      </p:sp>
      <p:sp>
        <p:nvSpPr>
          <p:cNvPr id="39" name="Shape 39"/>
          <p:cNvSpPr/>
          <p:nvPr/>
        </p:nvSpPr>
        <p:spPr>
          <a:xfrm>
            <a:off x="3120675" y="1533250"/>
            <a:ext cx="3060325" cy="15325"/>
          </a:xfrm>
          <a:custGeom>
            <a:avLst/>
            <a:gdLst/>
            <a:ahLst/>
            <a:cxnLst/>
            <a:rect l="0" t="0" r="0" b="0"/>
            <a:pathLst>
              <a:path w="122413" h="613" extrusionOk="0">
                <a:moveTo>
                  <a:pt x="0" y="317"/>
                </a:moveTo>
                <a:cubicBezTo>
                  <a:pt x="40796" y="1116"/>
                  <a:pt x="81608" y="0"/>
                  <a:pt x="122413" y="0"/>
                </a:cubicBezTo>
              </a:path>
            </a:pathLst>
          </a:custGeom>
          <a:noFill/>
          <a:ln w="9525" cap="flat">
            <a:solidFill>
              <a:srgbClr val="979CB8"/>
            </a:solidFill>
            <a:prstDash val="solid"/>
            <a:round/>
            <a:headEnd type="none" w="lg" len="lg"/>
            <a:tailEnd type="none" w="lg" len="lg"/>
          </a:ln>
        </p:spPr>
      </p:sp>
      <p:sp>
        <p:nvSpPr>
          <p:cNvPr id="40" name="Shape 40"/>
          <p:cNvSpPr/>
          <p:nvPr/>
        </p:nvSpPr>
        <p:spPr>
          <a:xfrm>
            <a:off x="3068250" y="1577725"/>
            <a:ext cx="3226850" cy="15875"/>
          </a:xfrm>
          <a:custGeom>
            <a:avLst/>
            <a:gdLst/>
            <a:ahLst/>
            <a:cxnLst/>
            <a:rect l="0" t="0" r="0" b="0"/>
            <a:pathLst>
              <a:path w="129074" h="635" extrusionOk="0">
                <a:moveTo>
                  <a:pt x="0" y="0"/>
                </a:moveTo>
                <a:cubicBezTo>
                  <a:pt x="43025" y="0"/>
                  <a:pt x="86048" y="635"/>
                  <a:pt x="129074" y="635"/>
                </a:cubicBezTo>
              </a:path>
            </a:pathLst>
          </a:custGeom>
          <a:noFill/>
          <a:ln w="9525" cap="flat">
            <a:solidFill>
              <a:srgbClr val="979CB8"/>
            </a:solidFill>
            <a:prstDash val="solid"/>
            <a:round/>
            <a:headEnd type="none" w="lg" len="lg"/>
            <a:tailEnd type="none" w="lg" len="lg"/>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lank green">
    <p:bg>
      <p:bgPr>
        <a:blipFill>
          <a:blip r:embed="rId2">
            <a:alphaModFix/>
          </a:blip>
          <a:stretch>
            <a:fillRect/>
          </a:stretch>
        </a:blipFill>
        <a:effectLst/>
      </p:bgPr>
    </p:bg>
    <p:spTree>
      <p:nvGrpSpPr>
        <p:cNvPr id="1" name="Shape 4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alphaModFix/>
          </a:blip>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824550" y="689775"/>
            <a:ext cx="7547699" cy="910499"/>
          </a:xfrm>
          <a:prstGeom prst="rect">
            <a:avLst/>
          </a:prstGeom>
          <a:noFill/>
          <a:ln>
            <a:noFill/>
          </a:ln>
        </p:spPr>
        <p:txBody>
          <a:bodyPr lIns="91425" tIns="91425" rIns="91425" bIns="91425" anchor="b" anchorCtr="0"/>
          <a:lstStyle>
            <a:lvl1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1pPr>
            <a:lvl2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2pPr>
            <a:lvl3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3pPr>
            <a:lvl4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4pPr>
            <a:lvl5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5pPr>
            <a:lvl6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6pPr>
            <a:lvl7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7pPr>
            <a:lvl8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8pPr>
            <a:lvl9pPr algn="ctr">
              <a:spcBef>
                <a:spcPts val="0"/>
              </a:spcBef>
              <a:buClr>
                <a:srgbClr val="505670"/>
              </a:buClr>
              <a:buSzPct val="100000"/>
              <a:buFont typeface="Shadows Into Light"/>
              <a:buNone/>
              <a:defRPr sz="3000">
                <a:solidFill>
                  <a:srgbClr val="505670"/>
                </a:solidFill>
                <a:latin typeface="Shadows Into Light"/>
                <a:ea typeface="Shadows Into Light"/>
                <a:cs typeface="Shadows Into Light"/>
                <a:sym typeface="Shadows Into Light"/>
              </a:defRPr>
            </a:lvl9pPr>
          </a:lstStyle>
          <a:p>
            <a:endParaRPr/>
          </a:p>
        </p:txBody>
      </p:sp>
      <p:sp>
        <p:nvSpPr>
          <p:cNvPr id="6" name="Shape 6"/>
          <p:cNvSpPr txBox="1">
            <a:spLocks noGrp="1"/>
          </p:cNvSpPr>
          <p:nvPr>
            <p:ph type="body" idx="1"/>
          </p:nvPr>
        </p:nvSpPr>
        <p:spPr>
          <a:xfrm>
            <a:off x="1070325" y="1918650"/>
            <a:ext cx="7056299" cy="4082999"/>
          </a:xfrm>
          <a:prstGeom prst="rect">
            <a:avLst/>
          </a:prstGeom>
          <a:noFill/>
          <a:ln>
            <a:noFill/>
          </a:ln>
        </p:spPr>
        <p:txBody>
          <a:bodyPr lIns="91425" tIns="91425" rIns="91425" bIns="91425" anchor="t" anchorCtr="0"/>
          <a:lstStyle>
            <a:lvl1pPr>
              <a:spcBef>
                <a:spcPts val="600"/>
              </a:spcBef>
              <a:buClr>
                <a:srgbClr val="505670"/>
              </a:buClr>
              <a:buSzPct val="100000"/>
              <a:buFont typeface="Varela Round"/>
              <a:buChar char="▧"/>
              <a:defRPr sz="2400">
                <a:solidFill>
                  <a:srgbClr val="505670"/>
                </a:solidFill>
                <a:latin typeface="Varela Round"/>
                <a:ea typeface="Varela Round"/>
                <a:cs typeface="Varela Round"/>
                <a:sym typeface="Varela Round"/>
              </a:defRPr>
            </a:lvl1pPr>
            <a:lvl2pPr>
              <a:spcBef>
                <a:spcPts val="480"/>
              </a:spcBef>
              <a:buClr>
                <a:srgbClr val="505670"/>
              </a:buClr>
              <a:buSzPct val="100000"/>
              <a:buFont typeface="Varela Round"/>
              <a:defRPr sz="2000">
                <a:solidFill>
                  <a:srgbClr val="505670"/>
                </a:solidFill>
                <a:latin typeface="Varela Round"/>
                <a:ea typeface="Varela Round"/>
                <a:cs typeface="Varela Round"/>
                <a:sym typeface="Varela Round"/>
              </a:defRPr>
            </a:lvl2pPr>
            <a:lvl3pPr>
              <a:spcBef>
                <a:spcPts val="480"/>
              </a:spcBef>
              <a:buClr>
                <a:srgbClr val="505670"/>
              </a:buClr>
              <a:buSzPct val="100000"/>
              <a:buFont typeface="Varela Round"/>
              <a:defRPr sz="2000">
                <a:solidFill>
                  <a:srgbClr val="505670"/>
                </a:solidFill>
                <a:latin typeface="Varela Round"/>
                <a:ea typeface="Varela Round"/>
                <a:cs typeface="Varela Round"/>
                <a:sym typeface="Varela Round"/>
              </a:defRPr>
            </a:lvl3pPr>
            <a:lvl4pPr>
              <a:spcBef>
                <a:spcPts val="360"/>
              </a:spcBef>
              <a:buClr>
                <a:srgbClr val="505670"/>
              </a:buClr>
              <a:buSzPct val="100000"/>
              <a:buFont typeface="Varela Round"/>
              <a:defRPr sz="1600">
                <a:solidFill>
                  <a:srgbClr val="505670"/>
                </a:solidFill>
                <a:latin typeface="Varela Round"/>
                <a:ea typeface="Varela Round"/>
                <a:cs typeface="Varela Round"/>
                <a:sym typeface="Varela Round"/>
              </a:defRPr>
            </a:lvl4pPr>
            <a:lvl5pPr>
              <a:spcBef>
                <a:spcPts val="360"/>
              </a:spcBef>
              <a:buClr>
                <a:srgbClr val="505670"/>
              </a:buClr>
              <a:buSzPct val="100000"/>
              <a:buFont typeface="Varela Round"/>
              <a:defRPr sz="1600">
                <a:solidFill>
                  <a:srgbClr val="505670"/>
                </a:solidFill>
                <a:latin typeface="Varela Round"/>
                <a:ea typeface="Varela Round"/>
                <a:cs typeface="Varela Round"/>
                <a:sym typeface="Varela Round"/>
              </a:defRPr>
            </a:lvl5pPr>
            <a:lvl6pPr>
              <a:spcBef>
                <a:spcPts val="360"/>
              </a:spcBef>
              <a:buClr>
                <a:srgbClr val="505670"/>
              </a:buClr>
              <a:buSzPct val="100000"/>
              <a:buFont typeface="Varela Round"/>
              <a:defRPr sz="1600">
                <a:solidFill>
                  <a:srgbClr val="505670"/>
                </a:solidFill>
                <a:latin typeface="Varela Round"/>
                <a:ea typeface="Varela Round"/>
                <a:cs typeface="Varela Round"/>
                <a:sym typeface="Varela Round"/>
              </a:defRPr>
            </a:lvl6pPr>
            <a:lvl7pPr>
              <a:spcBef>
                <a:spcPts val="360"/>
              </a:spcBef>
              <a:buClr>
                <a:srgbClr val="505670"/>
              </a:buClr>
              <a:buSzPct val="100000"/>
              <a:buFont typeface="Varela Round"/>
              <a:defRPr sz="1600">
                <a:solidFill>
                  <a:srgbClr val="505670"/>
                </a:solidFill>
                <a:latin typeface="Varela Round"/>
                <a:ea typeface="Varela Round"/>
                <a:cs typeface="Varela Round"/>
                <a:sym typeface="Varela Round"/>
              </a:defRPr>
            </a:lvl7pPr>
            <a:lvl8pPr>
              <a:spcBef>
                <a:spcPts val="360"/>
              </a:spcBef>
              <a:buClr>
                <a:srgbClr val="505670"/>
              </a:buClr>
              <a:buSzPct val="100000"/>
              <a:buFont typeface="Varela Round"/>
              <a:defRPr sz="1600">
                <a:solidFill>
                  <a:srgbClr val="505670"/>
                </a:solidFill>
                <a:latin typeface="Varela Round"/>
                <a:ea typeface="Varela Round"/>
                <a:cs typeface="Varela Round"/>
                <a:sym typeface="Varela Round"/>
              </a:defRPr>
            </a:lvl8pPr>
            <a:lvl9pPr>
              <a:spcBef>
                <a:spcPts val="360"/>
              </a:spcBef>
              <a:buClr>
                <a:srgbClr val="505670"/>
              </a:buClr>
              <a:buSzPct val="100000"/>
              <a:buFont typeface="Varela Round"/>
              <a:defRPr sz="1600">
                <a:solidFill>
                  <a:srgbClr val="505670"/>
                </a:solidFill>
                <a:latin typeface="Varela Round"/>
                <a:ea typeface="Varela Round"/>
                <a:cs typeface="Varela Round"/>
                <a:sym typeface="Varela Rou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4" r:id="rId5"/>
    <p:sldLayoutId id="2147483655" r:id="rId6"/>
    <p:sldLayoutId id="2147483656" r:id="rId7"/>
    <p:sldLayoutId id="2147483659" r:id="rId8"/>
    <p:sldLayoutId id="2147483661"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7.jp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pic>
        <p:nvPicPr>
          <p:cNvPr id="11" name="Shape 146"/>
          <p:cNvPicPr preferRelativeResize="0"/>
          <p:nvPr/>
        </p:nvPicPr>
        <p:blipFill>
          <a:blip r:embed="rId3">
            <a:alphaModFix/>
          </a:blip>
          <a:stretch>
            <a:fillRect/>
          </a:stretch>
        </p:blipFill>
        <p:spPr>
          <a:xfrm>
            <a:off x="827584" y="1268760"/>
            <a:ext cx="7488832" cy="4680520"/>
          </a:xfrm>
          <a:prstGeom prst="rect">
            <a:avLst/>
          </a:prstGeom>
          <a:noFill/>
          <a:ln>
            <a:noFill/>
          </a:ln>
        </p:spPr>
      </p:pic>
      <p:sp>
        <p:nvSpPr>
          <p:cNvPr id="54" name="Shape 54"/>
          <p:cNvSpPr/>
          <p:nvPr/>
        </p:nvSpPr>
        <p:spPr>
          <a:xfrm rot="-4140550">
            <a:off x="1747445" y="1874089"/>
            <a:ext cx="402308" cy="1167266"/>
          </a:xfrm>
          <a:custGeom>
            <a:avLst/>
            <a:gdLst/>
            <a:ahLst/>
            <a:cxnLst/>
            <a:rect l="0" t="0" r="0" b="0"/>
            <a:pathLst>
              <a:path w="30959" h="89819" extrusionOk="0">
                <a:moveTo>
                  <a:pt x="0" y="0"/>
                </a:moveTo>
                <a:cubicBezTo>
                  <a:pt x="5134" y="6917"/>
                  <a:pt x="29561" y="26535"/>
                  <a:pt x="30804" y="41505"/>
                </a:cubicBezTo>
                <a:cubicBezTo>
                  <a:pt x="32047" y="56474"/>
                  <a:pt x="11349" y="81766"/>
                  <a:pt x="7458" y="89819"/>
                </a:cubicBezTo>
              </a:path>
            </a:pathLst>
          </a:custGeom>
          <a:noFill/>
          <a:ln w="19050" cap="flat">
            <a:solidFill>
              <a:srgbClr val="FFFFFF"/>
            </a:solidFill>
            <a:prstDash val="dash"/>
            <a:round/>
            <a:headEnd type="none" w="lg" len="lg"/>
            <a:tailEnd type="stealth" w="lg" len="lg"/>
          </a:ln>
          <a:effectLst>
            <a:outerShdw blurRad="50800" dist="38100" dir="5400000" algn="t" rotWithShape="0">
              <a:prstClr val="black">
                <a:alpha val="40000"/>
              </a:prstClr>
            </a:outerShdw>
          </a:effectLst>
        </p:spPr>
      </p:sp>
      <p:sp>
        <p:nvSpPr>
          <p:cNvPr id="55" name="Shape 55"/>
          <p:cNvSpPr/>
          <p:nvPr/>
        </p:nvSpPr>
        <p:spPr>
          <a:xfrm>
            <a:off x="2915816" y="3356992"/>
            <a:ext cx="3153375" cy="34500"/>
          </a:xfrm>
          <a:custGeom>
            <a:avLst/>
            <a:gdLst/>
            <a:ahLst/>
            <a:cxnLst/>
            <a:rect l="0" t="0" r="0" b="0"/>
            <a:pathLst>
              <a:path w="126135" h="1380" extrusionOk="0">
                <a:moveTo>
                  <a:pt x="0" y="973"/>
                </a:moveTo>
                <a:cubicBezTo>
                  <a:pt x="29074" y="973"/>
                  <a:pt x="58157" y="273"/>
                  <a:pt x="87224" y="973"/>
                </a:cubicBezTo>
                <a:cubicBezTo>
                  <a:pt x="100194" y="1285"/>
                  <a:pt x="113311" y="1974"/>
                  <a:pt x="126135" y="0"/>
                </a:cubicBezTo>
              </a:path>
            </a:pathLst>
          </a:custGeom>
          <a:noFill/>
          <a:ln w="9525" cap="flat">
            <a:solidFill>
              <a:srgbClr val="FFFFFF"/>
            </a:solidFill>
            <a:prstDash val="solid"/>
            <a:round/>
            <a:headEnd type="none" w="lg" len="lg"/>
            <a:tailEnd type="none" w="lg" len="lg"/>
          </a:ln>
        </p:spPr>
      </p:sp>
      <p:sp>
        <p:nvSpPr>
          <p:cNvPr id="56" name="Shape 56"/>
          <p:cNvSpPr/>
          <p:nvPr/>
        </p:nvSpPr>
        <p:spPr>
          <a:xfrm>
            <a:off x="2860762" y="3440960"/>
            <a:ext cx="3177700" cy="41425"/>
          </a:xfrm>
          <a:custGeom>
            <a:avLst/>
            <a:gdLst/>
            <a:ahLst/>
            <a:cxnLst/>
            <a:rect l="0" t="0" r="0" b="0"/>
            <a:pathLst>
              <a:path w="127108" h="1657" extrusionOk="0">
                <a:moveTo>
                  <a:pt x="0" y="1657"/>
                </a:moveTo>
                <a:cubicBezTo>
                  <a:pt x="42249" y="-1531"/>
                  <a:pt x="84738" y="1008"/>
                  <a:pt x="127108" y="1008"/>
                </a:cubicBezTo>
              </a:path>
            </a:pathLst>
          </a:custGeom>
          <a:noFill/>
          <a:ln w="9525" cap="flat">
            <a:solidFill>
              <a:srgbClr val="FFFFFF"/>
            </a:solidFill>
            <a:prstDash val="solid"/>
            <a:round/>
            <a:headEnd type="none" w="lg" len="lg"/>
            <a:tailEnd type="none" w="lg" len="lg"/>
          </a:ln>
        </p:spPr>
      </p:sp>
      <p:cxnSp>
        <p:nvCxnSpPr>
          <p:cNvPr id="57" name="Shape 57"/>
          <p:cNvCxnSpPr/>
          <p:nvPr/>
        </p:nvCxnSpPr>
        <p:spPr>
          <a:xfrm rot="10800000" flipH="1">
            <a:off x="3419873" y="2204864"/>
            <a:ext cx="291900" cy="542999"/>
          </a:xfrm>
          <a:prstGeom prst="straightConnector1">
            <a:avLst/>
          </a:prstGeom>
          <a:noFill/>
          <a:ln w="12700" cap="flat">
            <a:solidFill>
              <a:srgbClr val="FFFFFF"/>
            </a:solidFill>
            <a:prstDash val="dash"/>
            <a:round/>
            <a:headEnd type="stealth" w="lg" len="lg"/>
            <a:tailEnd type="none" w="lg" len="lg"/>
          </a:ln>
          <a:effectLst>
            <a:outerShdw blurRad="50800" dist="38100" dir="2700000" algn="tl" rotWithShape="0">
              <a:prstClr val="black">
                <a:alpha val="40000"/>
              </a:prstClr>
            </a:outerShdw>
          </a:effectLst>
        </p:spPr>
      </p:cxnSp>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8436" y="6353944"/>
            <a:ext cx="1615564" cy="504056"/>
          </a:xfrm>
          <a:prstGeom prst="rect">
            <a:avLst/>
          </a:prstGeom>
        </p:spPr>
      </p:pic>
      <p:cxnSp>
        <p:nvCxnSpPr>
          <p:cNvPr id="10" name="Shape 57"/>
          <p:cNvCxnSpPr/>
          <p:nvPr/>
        </p:nvCxnSpPr>
        <p:spPr>
          <a:xfrm rot="10800000" flipH="1">
            <a:off x="6804248" y="2204864"/>
            <a:ext cx="291900" cy="542999"/>
          </a:xfrm>
          <a:prstGeom prst="straightConnector1">
            <a:avLst/>
          </a:prstGeom>
          <a:noFill/>
          <a:ln w="12700" cap="flat">
            <a:solidFill>
              <a:srgbClr val="FFFFFF"/>
            </a:solidFill>
            <a:prstDash val="dash"/>
            <a:round/>
            <a:headEnd type="stealth" w="lg" len="lg"/>
            <a:tailEnd type="none" w="lg" len="lg"/>
          </a:ln>
          <a:effectLst>
            <a:outerShdw blurRad="50800" dist="38100" dir="2700000" algn="tl" rotWithShape="0">
              <a:prstClr val="black">
                <a:alpha val="40000"/>
              </a:prstClr>
            </a:outerShdw>
          </a:effectLst>
        </p:spPr>
      </p:cxn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2708920"/>
            <a:ext cx="744791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hape 148"/>
          <p:cNvSpPr/>
          <p:nvPr/>
        </p:nvSpPr>
        <p:spPr>
          <a:xfrm>
            <a:off x="4061499" y="2003060"/>
            <a:ext cx="776226" cy="386377"/>
          </a:xfrm>
          <a:prstGeom prst="wedgeRectCallout">
            <a:avLst>
              <a:gd name="adj1" fmla="val -21428"/>
              <a:gd name="adj2" fmla="val 84287"/>
            </a:avLst>
          </a:prstGeom>
          <a:solidFill>
            <a:srgbClr val="C00000"/>
          </a:solidFill>
          <a:ln w="9525" cap="flat">
            <a:solidFill>
              <a:srgbClr val="F3F3F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800" b="1" dirty="0" smtClean="0">
                <a:solidFill>
                  <a:srgbClr val="FFFFFF"/>
                </a:solidFill>
                <a:effectLst>
                  <a:outerShdw blurRad="38100" dist="38100" dir="2700000" algn="tl">
                    <a:srgbClr val="000000">
                      <a:alpha val="43137"/>
                    </a:srgbClr>
                  </a:outerShdw>
                </a:effectLst>
                <a:latin typeface="Arial Narrow" pitchFamily="34" charset="0"/>
                <a:ea typeface="Varela Round"/>
                <a:cs typeface="Varela Round"/>
                <a:sym typeface="Varela Round"/>
              </a:rPr>
              <a:t>Modena AIDS Commission</a:t>
            </a:r>
            <a:endParaRPr lang="en" sz="800" b="1" dirty="0">
              <a:solidFill>
                <a:srgbClr val="FFFFFF"/>
              </a:solidFill>
              <a:effectLst>
                <a:outerShdw blurRad="38100" dist="38100" dir="2700000" algn="tl">
                  <a:srgbClr val="000000">
                    <a:alpha val="43137"/>
                  </a:srgbClr>
                </a:outerShdw>
              </a:effectLst>
              <a:latin typeface="Arial Narrow" pitchFamily="34" charset="0"/>
              <a:ea typeface="Varela Round"/>
              <a:cs typeface="Varela Round"/>
              <a:sym typeface="Varela Round"/>
            </a:endParaRPr>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2009561"/>
            <a:ext cx="726017" cy="3798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1109975" y="1831450"/>
            <a:ext cx="3266399" cy="4114800"/>
          </a:xfrm>
          <a:prstGeom prst="rect">
            <a:avLst/>
          </a:prstGeom>
        </p:spPr>
        <p:txBody>
          <a:bodyPr lIns="91425" tIns="91425" rIns="91425" bIns="91425" anchor="t" anchorCtr="0">
            <a:normAutofit/>
          </a:bodyPr>
          <a:lstStyle/>
          <a:p>
            <a:pPr rtl="0">
              <a:spcBef>
                <a:spcPts val="0"/>
              </a:spcBef>
              <a:buNone/>
            </a:pPr>
            <a:r>
              <a:rPr lang="en" sz="3000" b="1" dirty="0" smtClean="0"/>
              <a:t>Literature</a:t>
            </a:r>
            <a:endParaRPr lang="en" sz="3000" b="1" dirty="0"/>
          </a:p>
          <a:p>
            <a:pPr algn="just">
              <a:buNone/>
            </a:pPr>
            <a:r>
              <a:rPr lang="en-US" dirty="0"/>
              <a:t>In literature we can find many cases where a proper organizational model is the basis of the fight against the spread of AIDS. Recent studies talk of setting policy and promoting the development of organizational models for the prevention of AIDS designed by a community and for that specific community context. </a:t>
            </a:r>
          </a:p>
        </p:txBody>
      </p:sp>
      <p:sp>
        <p:nvSpPr>
          <p:cNvPr id="105" name="Shape 105"/>
          <p:cNvSpPr txBox="1">
            <a:spLocks noGrp="1"/>
          </p:cNvSpPr>
          <p:nvPr>
            <p:ph type="title"/>
          </p:nvPr>
        </p:nvSpPr>
        <p:spPr>
          <a:xfrm>
            <a:off x="827584" y="692696"/>
            <a:ext cx="7088099" cy="910499"/>
          </a:xfrm>
          <a:prstGeom prst="rect">
            <a:avLst/>
          </a:prstGeom>
        </p:spPr>
        <p:txBody>
          <a:bodyPr lIns="91425" tIns="91425" rIns="91425" bIns="91425" anchor="b" anchorCtr="0">
            <a:noAutofit/>
          </a:bodyPr>
          <a:lstStyle/>
          <a:p>
            <a:pPr>
              <a:spcBef>
                <a:spcPts val="0"/>
              </a:spcBef>
              <a:buNone/>
            </a:pPr>
            <a:r>
              <a:rPr lang="en" sz="2800" dirty="0" smtClean="0"/>
              <a:t>Introduction</a:t>
            </a:r>
            <a:endParaRPr lang="en" sz="2800" dirty="0"/>
          </a:p>
        </p:txBody>
      </p:sp>
      <p:sp>
        <p:nvSpPr>
          <p:cNvPr id="106" name="Shape 106"/>
          <p:cNvSpPr txBox="1">
            <a:spLocks noGrp="1"/>
          </p:cNvSpPr>
          <p:nvPr>
            <p:ph type="body" idx="2"/>
          </p:nvPr>
        </p:nvSpPr>
        <p:spPr>
          <a:xfrm>
            <a:off x="4915550" y="1831450"/>
            <a:ext cx="3155400" cy="4114800"/>
          </a:xfrm>
          <a:prstGeom prst="rect">
            <a:avLst/>
          </a:prstGeom>
        </p:spPr>
        <p:txBody>
          <a:bodyPr lIns="91425" tIns="91425" rIns="91425" bIns="91425" anchor="t" anchorCtr="0">
            <a:noAutofit/>
          </a:bodyPr>
          <a:lstStyle/>
          <a:p>
            <a:pPr rtl="0">
              <a:spcBef>
                <a:spcPts val="0"/>
              </a:spcBef>
              <a:buNone/>
            </a:pPr>
            <a:r>
              <a:rPr lang="en" sz="3000" b="1" dirty="0" smtClean="0"/>
              <a:t>Focus</a:t>
            </a:r>
            <a:endParaRPr lang="en" sz="3000" b="1" dirty="0"/>
          </a:p>
          <a:p>
            <a:pPr algn="just">
              <a:buNone/>
            </a:pPr>
            <a:r>
              <a:rPr lang="en-US" u="sng" dirty="0"/>
              <a:t>Therefore the focus is shifted toward an organizational and community model</a:t>
            </a:r>
            <a:r>
              <a:rPr lang="en-US" dirty="0"/>
              <a:t>. </a:t>
            </a:r>
          </a:p>
        </p:txBody>
      </p:sp>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0022" y="6353944"/>
            <a:ext cx="1615564" cy="504056"/>
          </a:xfrm>
          <a:prstGeom prst="rect">
            <a:avLst/>
          </a:prstGeom>
        </p:spPr>
      </p:pic>
      <p:pic>
        <p:nvPicPr>
          <p:cNvPr id="1026" name="Picture 2" descr="C:\Users\bonimi\Desktop\aids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5674" y="4077072"/>
            <a:ext cx="3162487" cy="1656184"/>
          </a:xfrm>
          <a:prstGeom prst="rect">
            <a:avLst/>
          </a:prstGeom>
          <a:noFill/>
          <a:ln>
            <a:solidFill>
              <a:schemeClr val="tx1"/>
            </a:solidFill>
            <a:prstDash val="lgDash"/>
          </a:ln>
          <a:extLst>
            <a:ext uri="{909E8E84-426E-40DD-AFC4-6F175D3DCCD1}">
              <a14:hiddenFill xmlns:a14="http://schemas.microsoft.com/office/drawing/2010/main">
                <a:solidFill>
                  <a:srgbClr val="FFFFFF"/>
                </a:solidFill>
              </a14:hiddenFill>
            </a:ext>
          </a:extLst>
        </p:spPr>
      </p:pic>
      <p:sp>
        <p:nvSpPr>
          <p:cNvPr id="9" name="Shape 135"/>
          <p:cNvSpPr/>
          <p:nvPr/>
        </p:nvSpPr>
        <p:spPr>
          <a:xfrm>
            <a:off x="5796136" y="4158148"/>
            <a:ext cx="1461581" cy="1494032"/>
          </a:xfrm>
          <a:prstGeom prst="ellipse">
            <a:avLst/>
          </a:prstGeom>
          <a:noFill/>
          <a:ln w="9525" cap="flat">
            <a:solidFill>
              <a:srgbClr val="F9AC08"/>
            </a:solidFill>
            <a:prstDash val="dash"/>
            <a:round/>
            <a:headEnd type="none" w="med" len="med"/>
            <a:tailEnd type="none" w="med" len="med"/>
          </a:ln>
        </p:spPr>
        <p:txBody>
          <a:bodyPr lIns="91425" tIns="91425" rIns="91425" bIns="91425" anchor="ctr" anchorCtr="0">
            <a:noAutofit/>
          </a:bodyPr>
          <a:lstStyle/>
          <a:p>
            <a:pPr algn="ctr">
              <a:spcBef>
                <a:spcPts val="0"/>
              </a:spcBef>
              <a:buNone/>
            </a:pPr>
            <a:r>
              <a:rPr lang="en" sz="2400" dirty="0" smtClean="0">
                <a:solidFill>
                  <a:srgbClr val="F9AC08"/>
                </a:solidFill>
                <a:effectLst>
                  <a:outerShdw blurRad="38100" dist="38100" dir="2700000" algn="tl">
                    <a:srgbClr val="000000">
                      <a:alpha val="43137"/>
                    </a:srgbClr>
                  </a:outerShdw>
                </a:effectLst>
                <a:latin typeface="Varela Round"/>
                <a:ea typeface="Varela Round"/>
                <a:cs typeface="Varela Round"/>
                <a:sym typeface="Varela Round"/>
              </a:rPr>
              <a:t>Focus</a:t>
            </a:r>
            <a:endParaRPr lang="en" sz="2400" dirty="0">
              <a:solidFill>
                <a:srgbClr val="F9AC08"/>
              </a:solidFill>
              <a:effectLst>
                <a:outerShdw blurRad="38100" dist="38100" dir="2700000" algn="tl">
                  <a:srgbClr val="000000">
                    <a:alpha val="43137"/>
                  </a:srgbClr>
                </a:outerShdw>
              </a:effectLst>
              <a:latin typeface="Varela Round"/>
              <a:ea typeface="Varela Round"/>
              <a:cs typeface="Varela Round"/>
              <a:sym typeface="Varela Round"/>
            </a:endParaRPr>
          </a:p>
        </p:txBody>
      </p:sp>
      <p:cxnSp>
        <p:nvCxnSpPr>
          <p:cNvPr id="10" name="Shape 57"/>
          <p:cNvCxnSpPr/>
          <p:nvPr/>
        </p:nvCxnSpPr>
        <p:spPr>
          <a:xfrm flipH="1" flipV="1">
            <a:off x="4716016" y="3207438"/>
            <a:ext cx="424982" cy="670230"/>
          </a:xfrm>
          <a:prstGeom prst="straightConnector1">
            <a:avLst/>
          </a:prstGeom>
          <a:noFill/>
          <a:ln w="12700" cap="flat">
            <a:solidFill>
              <a:schemeClr val="accent1">
                <a:lumMod val="75000"/>
              </a:schemeClr>
            </a:solidFill>
            <a:prstDash val="dash"/>
            <a:round/>
            <a:headEnd type="stealth" w="lg" len="lg"/>
            <a:tailEnd type="none" w="lg" len="lg"/>
          </a:ln>
        </p:spPr>
      </p:cxnSp>
      <p:cxnSp>
        <p:nvCxnSpPr>
          <p:cNvPr id="11" name="Shape 57"/>
          <p:cNvCxnSpPr/>
          <p:nvPr/>
        </p:nvCxnSpPr>
        <p:spPr>
          <a:xfrm flipV="1">
            <a:off x="7033681" y="3212976"/>
            <a:ext cx="201669" cy="706234"/>
          </a:xfrm>
          <a:prstGeom prst="straightConnector1">
            <a:avLst/>
          </a:prstGeom>
          <a:noFill/>
          <a:ln w="12700" cap="flat">
            <a:solidFill>
              <a:schemeClr val="accent1">
                <a:lumMod val="75000"/>
              </a:schemeClr>
            </a:solidFill>
            <a:prstDash val="dash"/>
            <a:round/>
            <a:headEnd type="stealth" w="lg" len="lg"/>
            <a:tailEnd type="none" w="lg" len="lg"/>
          </a:ln>
        </p:spPr>
      </p:cxnSp>
      <p:sp>
        <p:nvSpPr>
          <p:cNvPr id="2" name="Rettangolo 1"/>
          <p:cNvSpPr/>
          <p:nvPr/>
        </p:nvSpPr>
        <p:spPr>
          <a:xfrm>
            <a:off x="35496" y="6402070"/>
            <a:ext cx="7344816" cy="407804"/>
          </a:xfrm>
          <a:prstGeom prst="rect">
            <a:avLst/>
          </a:prstGeom>
        </p:spPr>
        <p:txBody>
          <a:bodyPr wrap="square">
            <a:spAutoFit/>
          </a:bodyPr>
          <a:lstStyle/>
          <a:p>
            <a:pPr algn="ctr"/>
            <a:r>
              <a:rPr lang="it-IT" sz="1000" b="1" i="1" dirty="0">
                <a:effectLst>
                  <a:outerShdw blurRad="38100" dist="38100" dir="2700000" algn="tl">
                    <a:srgbClr val="000000">
                      <a:alpha val="43137"/>
                    </a:srgbClr>
                  </a:outerShdw>
                </a:effectLst>
              </a:rPr>
              <a:t>An </a:t>
            </a:r>
            <a:r>
              <a:rPr lang="it-IT" sz="1000" b="1" i="1" dirty="0" err="1">
                <a:effectLst>
                  <a:outerShdw blurRad="38100" dist="38100" dir="2700000" algn="tl">
                    <a:srgbClr val="000000">
                      <a:alpha val="43137"/>
                    </a:srgbClr>
                  </a:outerShdw>
                </a:effectLst>
              </a:rPr>
              <a:t>Organizational</a:t>
            </a:r>
            <a:r>
              <a:rPr lang="it-IT" sz="1000" b="1" i="1" dirty="0">
                <a:effectLst>
                  <a:outerShdw blurRad="38100" dist="38100" dir="2700000" algn="tl">
                    <a:srgbClr val="000000">
                      <a:alpha val="43137"/>
                    </a:srgbClr>
                  </a:outerShdw>
                </a:effectLst>
              </a:rPr>
              <a:t> Model to </a:t>
            </a:r>
            <a:r>
              <a:rPr lang="it-IT" sz="1000" b="1" i="1" dirty="0" err="1">
                <a:effectLst>
                  <a:outerShdw blurRad="38100" dist="38100" dir="2700000" algn="tl">
                    <a:srgbClr val="000000">
                      <a:alpha val="43137"/>
                    </a:srgbClr>
                  </a:outerShdw>
                </a:effectLst>
              </a:rPr>
              <a:t>Prevent</a:t>
            </a:r>
            <a:r>
              <a:rPr lang="it-IT" sz="1000" b="1" i="1" dirty="0">
                <a:effectLst>
                  <a:outerShdw blurRad="38100" dist="38100" dir="2700000" algn="tl">
                    <a:srgbClr val="000000">
                      <a:alpha val="43137"/>
                    </a:srgbClr>
                  </a:outerShdw>
                </a:effectLst>
              </a:rPr>
              <a:t> HIV/AIDS in a Community </a:t>
            </a:r>
            <a:r>
              <a:rPr lang="it-IT" sz="1000" b="1" i="1" dirty="0" err="1">
                <a:effectLst>
                  <a:outerShdw blurRad="38100" dist="38100" dir="2700000" algn="tl">
                    <a:srgbClr val="000000">
                      <a:alpha val="43137"/>
                    </a:srgbClr>
                  </a:outerShdw>
                </a:effectLst>
              </a:rPr>
              <a:t>Context</a:t>
            </a:r>
            <a:r>
              <a:rPr lang="it-IT" sz="1000" b="1" i="1" dirty="0">
                <a:effectLst>
                  <a:outerShdw blurRad="38100" dist="38100" dir="2700000" algn="tl">
                    <a:srgbClr val="000000">
                      <a:alpha val="43137"/>
                    </a:srgbClr>
                  </a:outerShdw>
                </a:effectLst>
              </a:rPr>
              <a:t>: </a:t>
            </a:r>
            <a:r>
              <a:rPr lang="it-IT" sz="1000" b="1" i="1" dirty="0" smtClean="0">
                <a:effectLst>
                  <a:outerShdw blurRad="38100" dist="38100" dir="2700000" algn="tl">
                    <a:srgbClr val="000000">
                      <a:alpha val="43137"/>
                    </a:srgbClr>
                  </a:outerShdw>
                </a:effectLst>
              </a:rPr>
              <a:t>The </a:t>
            </a:r>
            <a:r>
              <a:rPr lang="it-IT" sz="1000" b="1" i="1" dirty="0">
                <a:effectLst>
                  <a:outerShdw blurRad="38100" dist="38100" dir="2700000" algn="tl">
                    <a:srgbClr val="000000">
                      <a:alpha val="43137"/>
                    </a:srgbClr>
                  </a:outerShdw>
                </a:effectLst>
              </a:rPr>
              <a:t>Case “AIDS Commission”</a:t>
            </a:r>
            <a:r>
              <a:rPr lang="it-IT" sz="1050" b="1" i="1" dirty="0">
                <a:effectLst>
                  <a:outerShdw blurRad="38100" dist="38100" dir="2700000" algn="tl">
                    <a:srgbClr val="000000">
                      <a:alpha val="43137"/>
                    </a:srgbClr>
                  </a:outerShdw>
                </a:effectLst>
              </a:rPr>
              <a:t/>
            </a:r>
            <a:br>
              <a:rPr lang="it-IT" sz="1050" b="1" i="1" dirty="0">
                <a:effectLst>
                  <a:outerShdw blurRad="38100" dist="38100" dir="2700000" algn="tl">
                    <a:srgbClr val="000000">
                      <a:alpha val="43137"/>
                    </a:srgbClr>
                  </a:outerShdw>
                </a:effectLst>
              </a:rPr>
            </a:br>
            <a:endParaRPr lang="it-IT" sz="1050" b="1" i="1" dirty="0">
              <a:effectLst>
                <a:outerShdw blurRad="38100" dist="38100" dir="2700000" algn="tl">
                  <a:srgbClr val="000000">
                    <a:alpha val="43137"/>
                  </a:srgbClr>
                </a:outerShdw>
              </a:effectLst>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7" name="Shape 132"/>
          <p:cNvSpPr/>
          <p:nvPr/>
        </p:nvSpPr>
        <p:spPr>
          <a:xfrm>
            <a:off x="5155130" y="3150484"/>
            <a:ext cx="2808312" cy="2880320"/>
          </a:xfrm>
          <a:prstGeom prst="ellipse">
            <a:avLst/>
          </a:prstGeom>
          <a:solidFill>
            <a:srgbClr val="AACF20">
              <a:alpha val="74620"/>
            </a:srgbClr>
          </a:solidFill>
          <a:ln>
            <a:noFill/>
          </a:ln>
        </p:spPr>
        <p:txBody>
          <a:bodyPr lIns="91425" tIns="91425" rIns="91425" bIns="91425" anchor="ctr" anchorCtr="0">
            <a:noAutofit/>
          </a:bodyPr>
          <a:lstStyle/>
          <a:p>
            <a:pPr lvl="0"/>
            <a:r>
              <a:rPr lang="en-US" sz="1600" b="1" dirty="0">
                <a:solidFill>
                  <a:srgbClr val="FFFFFF"/>
                </a:solidFill>
                <a:latin typeface="Varela Round"/>
                <a:ea typeface="Varela Round"/>
                <a:cs typeface="Varela Round"/>
                <a:sym typeface="Varela Round"/>
              </a:rPr>
              <a:t>The organizational model adopted with the AIDS Commission of Emilia-Romagna has led to the </a:t>
            </a:r>
            <a:r>
              <a:rPr lang="en-US" sz="1600" b="1" u="sng" dirty="0">
                <a:solidFill>
                  <a:srgbClr val="FFFFFF"/>
                </a:solidFill>
                <a:latin typeface="Varela Round"/>
                <a:ea typeface="Varela Round"/>
                <a:cs typeface="Varela Round"/>
                <a:sym typeface="Varela Round"/>
              </a:rPr>
              <a:t>creation of the Modena AIDS Commission</a:t>
            </a:r>
            <a:r>
              <a:rPr lang="en-US" sz="1800" dirty="0">
                <a:solidFill>
                  <a:srgbClr val="FFFFFF"/>
                </a:solidFill>
                <a:latin typeface="Varela Round"/>
                <a:ea typeface="Varela Round"/>
                <a:cs typeface="Varela Round"/>
                <a:sym typeface="Varela Round"/>
              </a:rPr>
              <a:t>. </a:t>
            </a:r>
            <a:endParaRPr lang="en" sz="1800" dirty="0">
              <a:solidFill>
                <a:srgbClr val="FFFFFF"/>
              </a:solidFill>
              <a:latin typeface="Varela Round"/>
              <a:ea typeface="Varela Round"/>
              <a:cs typeface="Varela Round"/>
              <a:sym typeface="Varela Round"/>
            </a:endParaRPr>
          </a:p>
        </p:txBody>
      </p:sp>
      <p:sp>
        <p:nvSpPr>
          <p:cNvPr id="64" name="Shape 64"/>
          <p:cNvSpPr txBox="1">
            <a:spLocks noGrp="1"/>
          </p:cNvSpPr>
          <p:nvPr>
            <p:ph type="title"/>
          </p:nvPr>
        </p:nvSpPr>
        <p:spPr>
          <a:xfrm>
            <a:off x="1234841" y="753934"/>
            <a:ext cx="7088099" cy="795009"/>
          </a:xfrm>
          <a:prstGeom prst="rect">
            <a:avLst/>
          </a:prstGeom>
        </p:spPr>
        <p:txBody>
          <a:bodyPr lIns="91425" tIns="91425" rIns="91425" bIns="91425" anchor="b" anchorCtr="0">
            <a:noAutofit/>
          </a:bodyPr>
          <a:lstStyle/>
          <a:p>
            <a:pPr lvl="0"/>
            <a:r>
              <a:rPr lang="it-IT" b="1" dirty="0"/>
              <a:t>Purpose / Methods</a:t>
            </a:r>
            <a:endParaRPr lang="en" b="1" dirty="0"/>
          </a:p>
        </p:txBody>
      </p:sp>
      <p:sp>
        <p:nvSpPr>
          <p:cNvPr id="65" name="Shape 65"/>
          <p:cNvSpPr txBox="1">
            <a:spLocks noGrp="1"/>
          </p:cNvSpPr>
          <p:nvPr>
            <p:ph type="body" idx="2"/>
          </p:nvPr>
        </p:nvSpPr>
        <p:spPr>
          <a:xfrm>
            <a:off x="971599" y="1772816"/>
            <a:ext cx="4228825" cy="2592288"/>
          </a:xfrm>
          <a:prstGeom prst="rect">
            <a:avLst/>
          </a:prstGeom>
        </p:spPr>
        <p:txBody>
          <a:bodyPr lIns="91425" tIns="91425" rIns="91425" bIns="91425" anchor="t" anchorCtr="0">
            <a:noAutofit/>
          </a:bodyPr>
          <a:lstStyle/>
          <a:p>
            <a:pPr marL="457200" lvl="0" indent="-381000" algn="just">
              <a:lnSpc>
                <a:spcPct val="115000"/>
              </a:lnSpc>
            </a:pPr>
            <a:r>
              <a:rPr lang="en-US" sz="1400" b="1" dirty="0" smtClean="0"/>
              <a:t>To </a:t>
            </a:r>
            <a:r>
              <a:rPr lang="en-US" sz="1400" b="1" dirty="0"/>
              <a:t>outline </a:t>
            </a:r>
            <a:r>
              <a:rPr lang="en-US" sz="1400" dirty="0"/>
              <a:t>a conceptual and organizational model for culturally appropriate AIDS prevention capacity building in the territory of Modena. </a:t>
            </a:r>
          </a:p>
          <a:p>
            <a:pPr marL="457200" lvl="0" indent="-381000" algn="just">
              <a:lnSpc>
                <a:spcPct val="115000"/>
              </a:lnSpc>
            </a:pPr>
            <a:r>
              <a:rPr lang="en-US" sz="1400" b="1" dirty="0"/>
              <a:t>To present </a:t>
            </a:r>
            <a:r>
              <a:rPr lang="en-US" sz="1400" dirty="0"/>
              <a:t>the experiences gained from a 7 year program carried out between Local Health Unit professionals and the local </a:t>
            </a:r>
            <a:r>
              <a:rPr lang="en-US" sz="1400" dirty="0" smtClean="0"/>
              <a:t>Community.</a:t>
            </a:r>
            <a:endParaRPr lang="en" sz="1400" b="1" dirty="0" smtClean="0"/>
          </a:p>
        </p:txBody>
      </p:sp>
      <p:sp>
        <p:nvSpPr>
          <p:cNvPr id="8" name="Shape 54"/>
          <p:cNvSpPr/>
          <p:nvPr/>
        </p:nvSpPr>
        <p:spPr>
          <a:xfrm rot="19797964">
            <a:off x="6141667" y="1823877"/>
            <a:ext cx="402308" cy="1167266"/>
          </a:xfrm>
          <a:custGeom>
            <a:avLst/>
            <a:gdLst/>
            <a:ahLst/>
            <a:cxnLst/>
            <a:rect l="0" t="0" r="0" b="0"/>
            <a:pathLst>
              <a:path w="30959" h="89819" extrusionOk="0">
                <a:moveTo>
                  <a:pt x="0" y="0"/>
                </a:moveTo>
                <a:cubicBezTo>
                  <a:pt x="5134" y="6917"/>
                  <a:pt x="29561" y="26535"/>
                  <a:pt x="30804" y="41505"/>
                </a:cubicBezTo>
                <a:cubicBezTo>
                  <a:pt x="32047" y="56474"/>
                  <a:pt x="11349" y="81766"/>
                  <a:pt x="7458" y="89819"/>
                </a:cubicBezTo>
              </a:path>
            </a:pathLst>
          </a:custGeom>
          <a:noFill/>
          <a:ln w="12700" cap="flat">
            <a:solidFill>
              <a:schemeClr val="accent1">
                <a:lumMod val="75000"/>
              </a:schemeClr>
            </a:solidFill>
            <a:prstDash val="dash"/>
            <a:round/>
            <a:headEnd type="none" w="lg" len="lg"/>
            <a:tailEnd type="stealth" w="lg" len="lg"/>
          </a:ln>
        </p:spPr>
      </p:sp>
      <p:cxnSp>
        <p:nvCxnSpPr>
          <p:cNvPr id="10" name="Shape 57"/>
          <p:cNvCxnSpPr/>
          <p:nvPr/>
        </p:nvCxnSpPr>
        <p:spPr>
          <a:xfrm flipV="1">
            <a:off x="7164288" y="4759659"/>
            <a:ext cx="720080" cy="521973"/>
          </a:xfrm>
          <a:prstGeom prst="straightConnector1">
            <a:avLst/>
          </a:prstGeom>
          <a:noFill/>
          <a:ln w="12700" cap="flat">
            <a:solidFill>
              <a:schemeClr val="accent1">
                <a:lumMod val="75000"/>
              </a:schemeClr>
            </a:solidFill>
            <a:prstDash val="dash"/>
            <a:round/>
            <a:headEnd type="stealth" w="lg" len="lg"/>
            <a:tailEnd type="none" w="lg" len="lg"/>
          </a:ln>
        </p:spPr>
      </p:cxnSp>
      <p:cxnSp>
        <p:nvCxnSpPr>
          <p:cNvPr id="13" name="Shape 57"/>
          <p:cNvCxnSpPr/>
          <p:nvPr/>
        </p:nvCxnSpPr>
        <p:spPr>
          <a:xfrm flipH="1" flipV="1">
            <a:off x="5101776" y="4201523"/>
            <a:ext cx="496990" cy="778241"/>
          </a:xfrm>
          <a:prstGeom prst="straightConnector1">
            <a:avLst/>
          </a:prstGeom>
          <a:noFill/>
          <a:ln w="12700" cap="flat">
            <a:solidFill>
              <a:schemeClr val="accent1">
                <a:lumMod val="75000"/>
              </a:schemeClr>
            </a:solidFill>
            <a:prstDash val="dash"/>
            <a:round/>
            <a:headEnd type="stealth" w="lg" len="lg"/>
            <a:tailEnd type="none" w="lg" len="lg"/>
          </a:ln>
        </p:spPr>
      </p:cxnSp>
      <p:pic>
        <p:nvPicPr>
          <p:cNvPr id="16" name="Immagin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5158" y="6316803"/>
            <a:ext cx="1615564" cy="504056"/>
          </a:xfrm>
          <a:prstGeom prst="rect">
            <a:avLst/>
          </a:prstGeom>
        </p:spPr>
      </p:pic>
      <p:sp>
        <p:nvSpPr>
          <p:cNvPr id="18" name="Rettangolo 17"/>
          <p:cNvSpPr/>
          <p:nvPr/>
        </p:nvSpPr>
        <p:spPr>
          <a:xfrm>
            <a:off x="1115616" y="4365104"/>
            <a:ext cx="3168352" cy="1107996"/>
          </a:xfrm>
          <a:prstGeom prst="rect">
            <a:avLst/>
          </a:prstGeom>
        </p:spPr>
        <p:txBody>
          <a:bodyPr wrap="square">
            <a:spAutoFit/>
          </a:bodyPr>
          <a:lstStyle/>
          <a:p>
            <a:pPr algn="just"/>
            <a:r>
              <a:rPr lang="en-US" sz="1100" dirty="0">
                <a:latin typeface="Varela Round"/>
              </a:rPr>
              <a:t>At the </a:t>
            </a:r>
            <a:r>
              <a:rPr lang="en-US" sz="1100" b="1" dirty="0">
                <a:latin typeface="Varela Round"/>
              </a:rPr>
              <a:t>base of the project </a:t>
            </a:r>
            <a:r>
              <a:rPr lang="en-US" sz="1100" dirty="0">
                <a:latin typeface="Varela Round"/>
              </a:rPr>
              <a:t>there is a partnership among subjects from different areas (Politicians, Health Professionals, Volunteers, Pharmacies etc.) This method ensures an </a:t>
            </a:r>
            <a:r>
              <a:rPr lang="en-US" sz="1100" b="1" i="1" u="sng" dirty="0">
                <a:latin typeface="Varela Round"/>
              </a:rPr>
              <a:t>interdisciplinary</a:t>
            </a:r>
            <a:r>
              <a:rPr lang="en-US" sz="1100" i="1" u="sng" dirty="0">
                <a:latin typeface="Varela Round"/>
              </a:rPr>
              <a:t> </a:t>
            </a:r>
            <a:r>
              <a:rPr lang="en-US" sz="1100" b="1" i="1" u="sng" dirty="0">
                <a:latin typeface="Varela Round"/>
              </a:rPr>
              <a:t>approach</a:t>
            </a:r>
            <a:r>
              <a:rPr lang="en-US" sz="1100" i="1" u="sng" dirty="0">
                <a:latin typeface="Varela Round"/>
              </a:rPr>
              <a:t> </a:t>
            </a:r>
            <a:r>
              <a:rPr lang="en-US" sz="1100" dirty="0">
                <a:latin typeface="Varela Round"/>
              </a:rPr>
              <a:t>with the </a:t>
            </a:r>
            <a:r>
              <a:rPr lang="en-US" sz="1100" b="1" i="1" u="sng" dirty="0">
                <a:latin typeface="Varela Round"/>
              </a:rPr>
              <a:t>sharing of </a:t>
            </a:r>
            <a:r>
              <a:rPr lang="en-US" sz="1100" b="1" i="1" u="sng" dirty="0" smtClean="0">
                <a:latin typeface="Varela Round"/>
              </a:rPr>
              <a:t>visions</a:t>
            </a:r>
            <a:r>
              <a:rPr lang="en-US" sz="1100" i="1" u="sng" dirty="0" smtClean="0">
                <a:latin typeface="Varela Round"/>
              </a:rPr>
              <a:t>, </a:t>
            </a:r>
            <a:r>
              <a:rPr lang="en-US" sz="1100" b="1" i="1" u="sng" dirty="0">
                <a:latin typeface="Varela Round"/>
              </a:rPr>
              <a:t>goals</a:t>
            </a:r>
            <a:r>
              <a:rPr lang="en-US" sz="1100" i="1" u="sng" dirty="0">
                <a:latin typeface="Varela Round"/>
              </a:rPr>
              <a:t> and </a:t>
            </a:r>
            <a:r>
              <a:rPr lang="en-US" sz="1100" b="1" i="1" u="sng" dirty="0">
                <a:latin typeface="Varela Round"/>
              </a:rPr>
              <a:t>policies</a:t>
            </a:r>
            <a:r>
              <a:rPr lang="en-US" sz="1100" dirty="0">
                <a:latin typeface="Varela Round"/>
              </a:rPr>
              <a:t>.</a:t>
            </a:r>
          </a:p>
        </p:txBody>
      </p:sp>
      <p:sp>
        <p:nvSpPr>
          <p:cNvPr id="24" name="Shape 162"/>
          <p:cNvSpPr/>
          <p:nvPr/>
        </p:nvSpPr>
        <p:spPr>
          <a:xfrm>
            <a:off x="971600" y="4152360"/>
            <a:ext cx="3456384" cy="1533484"/>
          </a:xfrm>
          <a:custGeom>
            <a:avLst/>
            <a:gdLst/>
            <a:ahLst/>
            <a:cxnLst/>
            <a:rect l="0" t="0" r="0" b="0"/>
            <a:pathLst>
              <a:path w="195778" h="70773" extrusionOk="0">
                <a:moveTo>
                  <a:pt x="2270" y="3507"/>
                </a:moveTo>
                <a:cubicBezTo>
                  <a:pt x="4760" y="17455"/>
                  <a:pt x="5299" y="31884"/>
                  <a:pt x="3891" y="45984"/>
                </a:cubicBezTo>
                <a:cubicBezTo>
                  <a:pt x="3385" y="51043"/>
                  <a:pt x="3633" y="56154"/>
                  <a:pt x="3243" y="61224"/>
                </a:cubicBezTo>
                <a:cubicBezTo>
                  <a:pt x="3118" y="62844"/>
                  <a:pt x="1635" y="65090"/>
                  <a:pt x="2918" y="66088"/>
                </a:cubicBezTo>
                <a:cubicBezTo>
                  <a:pt x="6851" y="69146"/>
                  <a:pt x="12877" y="66552"/>
                  <a:pt x="17834" y="67061"/>
                </a:cubicBezTo>
                <a:cubicBezTo>
                  <a:pt x="22381" y="67527"/>
                  <a:pt x="26883" y="68541"/>
                  <a:pt x="31453" y="68682"/>
                </a:cubicBezTo>
                <a:cubicBezTo>
                  <a:pt x="56843" y="69462"/>
                  <a:pt x="82250" y="69655"/>
                  <a:pt x="107653" y="69655"/>
                </a:cubicBezTo>
                <a:cubicBezTo>
                  <a:pt x="127324" y="69655"/>
                  <a:pt x="146995" y="69655"/>
                  <a:pt x="166667" y="69655"/>
                </a:cubicBezTo>
                <a:cubicBezTo>
                  <a:pt x="175871" y="69655"/>
                  <a:pt x="192100" y="74140"/>
                  <a:pt x="193905" y="65115"/>
                </a:cubicBezTo>
                <a:cubicBezTo>
                  <a:pt x="196534" y="51962"/>
                  <a:pt x="195526" y="38321"/>
                  <a:pt x="195526" y="24908"/>
                </a:cubicBezTo>
                <a:cubicBezTo>
                  <a:pt x="195526" y="19055"/>
                  <a:pt x="194229" y="13250"/>
                  <a:pt x="194229" y="7398"/>
                </a:cubicBezTo>
                <a:cubicBezTo>
                  <a:pt x="194229" y="5104"/>
                  <a:pt x="195533" y="855"/>
                  <a:pt x="193256" y="588"/>
                </a:cubicBezTo>
                <a:cubicBezTo>
                  <a:pt x="171486" y="-1973"/>
                  <a:pt x="149636" y="5100"/>
                  <a:pt x="127757" y="6425"/>
                </a:cubicBezTo>
                <a:cubicBezTo>
                  <a:pt x="85244" y="8999"/>
                  <a:pt x="42524" y="6003"/>
                  <a:pt x="0" y="8371"/>
                </a:cubicBezTo>
              </a:path>
            </a:pathLst>
          </a:custGeom>
          <a:noFill/>
          <a:ln w="12700" cap="flat">
            <a:solidFill>
              <a:schemeClr val="bg2">
                <a:lumMod val="75000"/>
              </a:schemeClr>
            </a:solidFill>
            <a:prstDash val="lgDash"/>
            <a:round/>
            <a:headEnd type="none" w="lg" len="lg"/>
            <a:tailEnd type="none" w="lg" len="lg"/>
          </a:ln>
        </p:spPr>
      </p:sp>
      <p:sp>
        <p:nvSpPr>
          <p:cNvPr id="27" name="Shape 197"/>
          <p:cNvSpPr/>
          <p:nvPr/>
        </p:nvSpPr>
        <p:spPr>
          <a:xfrm>
            <a:off x="2256435" y="1052736"/>
            <a:ext cx="419157" cy="423317"/>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979CB8"/>
          </a:solidFill>
          <a:ln>
            <a:noFill/>
          </a:ln>
        </p:spPr>
        <p:txBody>
          <a:bodyPr lIns="91425" tIns="91425" rIns="91425" bIns="91425" anchor="ctr" anchorCtr="0">
            <a:noAutofit/>
          </a:bodyPr>
          <a:lstStyle/>
          <a:p>
            <a:pPr>
              <a:spcBef>
                <a:spcPts val="0"/>
              </a:spcBef>
              <a:buNone/>
            </a:pPr>
            <a:endParaRPr/>
          </a:p>
        </p:txBody>
      </p:sp>
      <p:sp>
        <p:nvSpPr>
          <p:cNvPr id="29" name="Shape 200"/>
          <p:cNvSpPr/>
          <p:nvPr/>
        </p:nvSpPr>
        <p:spPr>
          <a:xfrm>
            <a:off x="1742370" y="942034"/>
            <a:ext cx="416213" cy="534019"/>
          </a:xfrm>
          <a:custGeom>
            <a:avLst/>
            <a:gdLst/>
            <a:ahLst/>
            <a:cxnLst/>
            <a:rect l="0" t="0" r="0" b="0"/>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979CB8"/>
          </a:solidFill>
          <a:ln>
            <a:noFill/>
          </a:ln>
        </p:spPr>
        <p:txBody>
          <a:bodyPr lIns="91425" tIns="91425" rIns="91425" bIns="91425" anchor="ctr" anchorCtr="0">
            <a:noAutofit/>
          </a:bodyPr>
          <a:lstStyle/>
          <a:p>
            <a:pPr>
              <a:spcBef>
                <a:spcPts val="0"/>
              </a:spcBef>
              <a:buNone/>
            </a:pPr>
            <a:endParaRPr/>
          </a:p>
        </p:txBody>
      </p:sp>
      <p:sp>
        <p:nvSpPr>
          <p:cNvPr id="30" name="Shape 198"/>
          <p:cNvSpPr/>
          <p:nvPr/>
        </p:nvSpPr>
        <p:spPr>
          <a:xfrm>
            <a:off x="1119472" y="3963031"/>
            <a:ext cx="436918" cy="435725"/>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chemeClr val="tx2">
              <a:lumMod val="10000"/>
            </a:schemeClr>
          </a:solidFill>
          <a:ln>
            <a:noFill/>
          </a:ln>
        </p:spPr>
        <p:txBody>
          <a:bodyPr lIns="91425" tIns="91425" rIns="91425" bIns="91425" anchor="ctr" anchorCtr="0">
            <a:noAutofit/>
          </a:bodyPr>
          <a:lstStyle/>
          <a:p>
            <a:pPr>
              <a:spcBef>
                <a:spcPts val="0"/>
              </a:spcBef>
              <a:buNone/>
            </a:pPr>
            <a:endParaRPr/>
          </a:p>
        </p:txBody>
      </p:sp>
      <p:sp>
        <p:nvSpPr>
          <p:cNvPr id="28" name="Shape 198"/>
          <p:cNvSpPr/>
          <p:nvPr/>
        </p:nvSpPr>
        <p:spPr>
          <a:xfrm>
            <a:off x="6513781" y="2932621"/>
            <a:ext cx="436918" cy="435725"/>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chemeClr val="tx2">
              <a:lumMod val="10000"/>
            </a:schemeClr>
          </a:solidFill>
          <a:ln>
            <a:noFill/>
          </a:ln>
        </p:spPr>
        <p:txBody>
          <a:bodyPr lIns="91425" tIns="91425" rIns="91425" bIns="91425" anchor="ctr" anchorCtr="0">
            <a:noAutofit/>
          </a:bodyPr>
          <a:lstStyle/>
          <a:p>
            <a:pPr>
              <a:spcBef>
                <a:spcPts val="0"/>
              </a:spcBef>
              <a:buNone/>
            </a:pPr>
            <a:endParaRPr/>
          </a:p>
        </p:txBody>
      </p:sp>
      <p:sp>
        <p:nvSpPr>
          <p:cNvPr id="15" name="Rettangolo 14"/>
          <p:cNvSpPr/>
          <p:nvPr/>
        </p:nvSpPr>
        <p:spPr>
          <a:xfrm>
            <a:off x="35496" y="6402070"/>
            <a:ext cx="7344816" cy="407804"/>
          </a:xfrm>
          <a:prstGeom prst="rect">
            <a:avLst/>
          </a:prstGeom>
        </p:spPr>
        <p:txBody>
          <a:bodyPr wrap="square">
            <a:spAutoFit/>
          </a:bodyPr>
          <a:lstStyle/>
          <a:p>
            <a:pPr algn="ctr"/>
            <a:r>
              <a:rPr lang="it-IT" sz="1000" b="1" i="1" dirty="0">
                <a:effectLst>
                  <a:outerShdw blurRad="38100" dist="38100" dir="2700000" algn="tl">
                    <a:srgbClr val="000000">
                      <a:alpha val="43137"/>
                    </a:srgbClr>
                  </a:outerShdw>
                </a:effectLst>
              </a:rPr>
              <a:t>An </a:t>
            </a:r>
            <a:r>
              <a:rPr lang="it-IT" sz="1000" b="1" i="1" dirty="0" err="1">
                <a:effectLst>
                  <a:outerShdw blurRad="38100" dist="38100" dir="2700000" algn="tl">
                    <a:srgbClr val="000000">
                      <a:alpha val="43137"/>
                    </a:srgbClr>
                  </a:outerShdw>
                </a:effectLst>
              </a:rPr>
              <a:t>Organizational</a:t>
            </a:r>
            <a:r>
              <a:rPr lang="it-IT" sz="1000" b="1" i="1" dirty="0">
                <a:effectLst>
                  <a:outerShdw blurRad="38100" dist="38100" dir="2700000" algn="tl">
                    <a:srgbClr val="000000">
                      <a:alpha val="43137"/>
                    </a:srgbClr>
                  </a:outerShdw>
                </a:effectLst>
              </a:rPr>
              <a:t> Model to </a:t>
            </a:r>
            <a:r>
              <a:rPr lang="it-IT" sz="1000" b="1" i="1" dirty="0" err="1">
                <a:effectLst>
                  <a:outerShdw blurRad="38100" dist="38100" dir="2700000" algn="tl">
                    <a:srgbClr val="000000">
                      <a:alpha val="43137"/>
                    </a:srgbClr>
                  </a:outerShdw>
                </a:effectLst>
              </a:rPr>
              <a:t>Prevent</a:t>
            </a:r>
            <a:r>
              <a:rPr lang="it-IT" sz="1000" b="1" i="1" dirty="0">
                <a:effectLst>
                  <a:outerShdw blurRad="38100" dist="38100" dir="2700000" algn="tl">
                    <a:srgbClr val="000000">
                      <a:alpha val="43137"/>
                    </a:srgbClr>
                  </a:outerShdw>
                </a:effectLst>
              </a:rPr>
              <a:t> HIV/AIDS in a Community </a:t>
            </a:r>
            <a:r>
              <a:rPr lang="it-IT" sz="1000" b="1" i="1" dirty="0" err="1">
                <a:effectLst>
                  <a:outerShdw blurRad="38100" dist="38100" dir="2700000" algn="tl">
                    <a:srgbClr val="000000">
                      <a:alpha val="43137"/>
                    </a:srgbClr>
                  </a:outerShdw>
                </a:effectLst>
              </a:rPr>
              <a:t>Context</a:t>
            </a:r>
            <a:r>
              <a:rPr lang="it-IT" sz="1000" b="1" i="1" dirty="0">
                <a:effectLst>
                  <a:outerShdw blurRad="38100" dist="38100" dir="2700000" algn="tl">
                    <a:srgbClr val="000000">
                      <a:alpha val="43137"/>
                    </a:srgbClr>
                  </a:outerShdw>
                </a:effectLst>
              </a:rPr>
              <a:t>: </a:t>
            </a:r>
            <a:r>
              <a:rPr lang="it-IT" sz="1000" b="1" i="1" dirty="0" smtClean="0">
                <a:effectLst>
                  <a:outerShdw blurRad="38100" dist="38100" dir="2700000" algn="tl">
                    <a:srgbClr val="000000">
                      <a:alpha val="43137"/>
                    </a:srgbClr>
                  </a:outerShdw>
                </a:effectLst>
              </a:rPr>
              <a:t>The </a:t>
            </a:r>
            <a:r>
              <a:rPr lang="it-IT" sz="1000" b="1" i="1" dirty="0">
                <a:effectLst>
                  <a:outerShdw blurRad="38100" dist="38100" dir="2700000" algn="tl">
                    <a:srgbClr val="000000">
                      <a:alpha val="43137"/>
                    </a:srgbClr>
                  </a:outerShdw>
                </a:effectLst>
              </a:rPr>
              <a:t>Case “AIDS Commission”</a:t>
            </a:r>
            <a:r>
              <a:rPr lang="it-IT" sz="1050" b="1" i="1" dirty="0">
                <a:effectLst>
                  <a:outerShdw blurRad="38100" dist="38100" dir="2700000" algn="tl">
                    <a:srgbClr val="000000">
                      <a:alpha val="43137"/>
                    </a:srgbClr>
                  </a:outerShdw>
                </a:effectLst>
              </a:rPr>
              <a:t/>
            </a:r>
            <a:br>
              <a:rPr lang="it-IT" sz="1050" b="1" i="1" dirty="0">
                <a:effectLst>
                  <a:outerShdw blurRad="38100" dist="38100" dir="2700000" algn="tl">
                    <a:srgbClr val="000000">
                      <a:alpha val="43137"/>
                    </a:srgbClr>
                  </a:outerShdw>
                </a:effectLst>
              </a:rPr>
            </a:br>
            <a:endParaRPr lang="it-IT" sz="1050" b="1" i="1" dirty="0">
              <a:effectLst>
                <a:outerShdw blurRad="38100" dist="38100" dir="2700000" algn="tl">
                  <a:srgbClr val="000000">
                    <a:alpha val="43137"/>
                  </a:srgbClr>
                </a:outerShdw>
              </a:effectLst>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1382876" y="764704"/>
            <a:ext cx="6696744" cy="650993"/>
          </a:xfrm>
          <a:prstGeom prst="rect">
            <a:avLst/>
          </a:prstGeom>
        </p:spPr>
        <p:txBody>
          <a:bodyPr lIns="91425" tIns="91425" rIns="91425" bIns="91425" anchor="b" anchorCtr="0">
            <a:noAutofit/>
          </a:bodyPr>
          <a:lstStyle/>
          <a:p>
            <a:pPr>
              <a:spcBef>
                <a:spcPts val="0"/>
              </a:spcBef>
              <a:buNone/>
            </a:pPr>
            <a:r>
              <a:rPr lang="en" sz="2400" b="1" dirty="0" smtClean="0"/>
              <a:t>The organizational model</a:t>
            </a:r>
            <a:endParaRPr lang="en" sz="2400" b="1" dirty="0"/>
          </a:p>
        </p:txBody>
      </p:sp>
      <p:sp>
        <p:nvSpPr>
          <p:cNvPr id="3" name="Segnaposto testo 2"/>
          <p:cNvSpPr>
            <a:spLocks noGrp="1"/>
          </p:cNvSpPr>
          <p:nvPr>
            <p:ph type="body" idx="1"/>
          </p:nvPr>
        </p:nvSpPr>
        <p:spPr>
          <a:xfrm>
            <a:off x="971600" y="1700808"/>
            <a:ext cx="3456384" cy="1080120"/>
          </a:xfrm>
        </p:spPr>
        <p:txBody>
          <a:bodyPr>
            <a:normAutofit/>
          </a:bodyPr>
          <a:lstStyle/>
          <a:p>
            <a:pPr algn="just">
              <a:lnSpc>
                <a:spcPct val="150000"/>
              </a:lnSpc>
            </a:pPr>
            <a:r>
              <a:rPr lang="en-US" sz="1100" dirty="0" smtClean="0"/>
              <a:t> </a:t>
            </a:r>
            <a:r>
              <a:rPr lang="en-US" sz="1100" b="1" u="sng" dirty="0" smtClean="0"/>
              <a:t>The </a:t>
            </a:r>
            <a:r>
              <a:rPr lang="en-US" sz="1100" b="1" u="sng" dirty="0"/>
              <a:t>path</a:t>
            </a:r>
            <a:r>
              <a:rPr lang="en-US" sz="1100" dirty="0"/>
              <a:t> starts from the definition of </a:t>
            </a:r>
            <a:r>
              <a:rPr lang="en-US" sz="1100" b="1" u="sng" dirty="0"/>
              <a:t>objectives</a:t>
            </a:r>
            <a:r>
              <a:rPr lang="en-US" sz="1100" dirty="0"/>
              <a:t> and </a:t>
            </a:r>
            <a:r>
              <a:rPr lang="en-US" sz="1100" b="1" u="sng" dirty="0"/>
              <a:t>activities </a:t>
            </a:r>
            <a:r>
              <a:rPr lang="en-US" sz="1100" dirty="0"/>
              <a:t>and ends with the </a:t>
            </a:r>
            <a:r>
              <a:rPr lang="en-US" sz="1100" b="1" u="sng" dirty="0"/>
              <a:t>evaluation of the outcomes</a:t>
            </a:r>
            <a:r>
              <a:rPr lang="en-US" sz="1100" dirty="0"/>
              <a:t>.</a:t>
            </a:r>
            <a:endParaRPr lang="it-IT" sz="1100" dirty="0"/>
          </a:p>
        </p:txBody>
      </p:sp>
      <p:sp>
        <p:nvSpPr>
          <p:cNvPr id="4" name="Segnaposto testo 3"/>
          <p:cNvSpPr>
            <a:spLocks noGrp="1"/>
          </p:cNvSpPr>
          <p:nvPr>
            <p:ph type="body" idx="2"/>
          </p:nvPr>
        </p:nvSpPr>
        <p:spPr>
          <a:xfrm>
            <a:off x="4716016" y="1637183"/>
            <a:ext cx="3528392" cy="1656184"/>
          </a:xfrm>
        </p:spPr>
        <p:txBody>
          <a:bodyPr>
            <a:noAutofit/>
          </a:bodyPr>
          <a:lstStyle/>
          <a:p>
            <a:pPr algn="just">
              <a:lnSpc>
                <a:spcPct val="170000"/>
              </a:lnSpc>
            </a:pPr>
            <a:r>
              <a:rPr lang="en-US" sz="1100" dirty="0" smtClean="0"/>
              <a:t> The </a:t>
            </a:r>
            <a:r>
              <a:rPr lang="en-US" sz="1100" b="1" u="sng" dirty="0"/>
              <a:t>model has 3 levels of responsibility</a:t>
            </a:r>
            <a:r>
              <a:rPr lang="en-US" sz="1100" dirty="0"/>
              <a:t>: political, technical and managerial. The technical coordination which acts on the basis of strategic decisions made by the PA Manager and Health Professionals ensures the performance of the Commission’s activities. </a:t>
            </a:r>
            <a:endParaRPr lang="it-IT" sz="11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429001"/>
            <a:ext cx="3701501" cy="2376261"/>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3429000"/>
            <a:ext cx="3600400" cy="2376263"/>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hape 198"/>
          <p:cNvSpPr/>
          <p:nvPr/>
        </p:nvSpPr>
        <p:spPr>
          <a:xfrm>
            <a:off x="1763688" y="980727"/>
            <a:ext cx="436918" cy="435725"/>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chemeClr val="tx2">
              <a:lumMod val="10000"/>
            </a:schemeClr>
          </a:solidFill>
          <a:ln>
            <a:noFill/>
          </a:ln>
        </p:spPr>
        <p:txBody>
          <a:bodyPr lIns="91425" tIns="91425" rIns="91425" bIns="91425" anchor="ctr" anchorCtr="0">
            <a:noAutofit/>
          </a:bodyPr>
          <a:lstStyle/>
          <a:p>
            <a:pPr>
              <a:spcBef>
                <a:spcPts val="0"/>
              </a:spcBef>
              <a:buNone/>
            </a:pPr>
            <a:endParaRPr/>
          </a:p>
        </p:txBody>
      </p:sp>
      <p:pic>
        <p:nvPicPr>
          <p:cNvPr id="15" name="Immagin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8436" y="6353944"/>
            <a:ext cx="1615564" cy="504056"/>
          </a:xfrm>
          <a:prstGeom prst="rect">
            <a:avLst/>
          </a:prstGeom>
        </p:spPr>
      </p:pic>
      <p:sp>
        <p:nvSpPr>
          <p:cNvPr id="9" name="Rettangolo 8"/>
          <p:cNvSpPr/>
          <p:nvPr/>
        </p:nvSpPr>
        <p:spPr>
          <a:xfrm>
            <a:off x="35496" y="6402070"/>
            <a:ext cx="7344816" cy="407804"/>
          </a:xfrm>
          <a:prstGeom prst="rect">
            <a:avLst/>
          </a:prstGeom>
        </p:spPr>
        <p:txBody>
          <a:bodyPr wrap="square">
            <a:spAutoFit/>
          </a:bodyPr>
          <a:lstStyle/>
          <a:p>
            <a:pPr algn="ctr"/>
            <a:r>
              <a:rPr lang="it-IT" sz="1000" b="1" i="1" dirty="0">
                <a:effectLst>
                  <a:outerShdw blurRad="38100" dist="38100" dir="2700000" algn="tl">
                    <a:srgbClr val="000000">
                      <a:alpha val="43137"/>
                    </a:srgbClr>
                  </a:outerShdw>
                </a:effectLst>
              </a:rPr>
              <a:t>An </a:t>
            </a:r>
            <a:r>
              <a:rPr lang="it-IT" sz="1000" b="1" i="1" dirty="0" err="1">
                <a:effectLst>
                  <a:outerShdw blurRad="38100" dist="38100" dir="2700000" algn="tl">
                    <a:srgbClr val="000000">
                      <a:alpha val="43137"/>
                    </a:srgbClr>
                  </a:outerShdw>
                </a:effectLst>
              </a:rPr>
              <a:t>Organizational</a:t>
            </a:r>
            <a:r>
              <a:rPr lang="it-IT" sz="1000" b="1" i="1" dirty="0">
                <a:effectLst>
                  <a:outerShdw blurRad="38100" dist="38100" dir="2700000" algn="tl">
                    <a:srgbClr val="000000">
                      <a:alpha val="43137"/>
                    </a:srgbClr>
                  </a:outerShdw>
                </a:effectLst>
              </a:rPr>
              <a:t> Model to </a:t>
            </a:r>
            <a:r>
              <a:rPr lang="it-IT" sz="1000" b="1" i="1" dirty="0" err="1">
                <a:effectLst>
                  <a:outerShdw blurRad="38100" dist="38100" dir="2700000" algn="tl">
                    <a:srgbClr val="000000">
                      <a:alpha val="43137"/>
                    </a:srgbClr>
                  </a:outerShdw>
                </a:effectLst>
              </a:rPr>
              <a:t>Prevent</a:t>
            </a:r>
            <a:r>
              <a:rPr lang="it-IT" sz="1000" b="1" i="1" dirty="0">
                <a:effectLst>
                  <a:outerShdw blurRad="38100" dist="38100" dir="2700000" algn="tl">
                    <a:srgbClr val="000000">
                      <a:alpha val="43137"/>
                    </a:srgbClr>
                  </a:outerShdw>
                </a:effectLst>
              </a:rPr>
              <a:t> HIV/AIDS in a Community </a:t>
            </a:r>
            <a:r>
              <a:rPr lang="it-IT" sz="1000" b="1" i="1" dirty="0" err="1">
                <a:effectLst>
                  <a:outerShdw blurRad="38100" dist="38100" dir="2700000" algn="tl">
                    <a:srgbClr val="000000">
                      <a:alpha val="43137"/>
                    </a:srgbClr>
                  </a:outerShdw>
                </a:effectLst>
              </a:rPr>
              <a:t>Context</a:t>
            </a:r>
            <a:r>
              <a:rPr lang="it-IT" sz="1000" b="1" i="1" dirty="0">
                <a:effectLst>
                  <a:outerShdw blurRad="38100" dist="38100" dir="2700000" algn="tl">
                    <a:srgbClr val="000000">
                      <a:alpha val="43137"/>
                    </a:srgbClr>
                  </a:outerShdw>
                </a:effectLst>
              </a:rPr>
              <a:t>: </a:t>
            </a:r>
            <a:r>
              <a:rPr lang="it-IT" sz="1000" b="1" i="1" dirty="0" smtClean="0">
                <a:effectLst>
                  <a:outerShdw blurRad="38100" dist="38100" dir="2700000" algn="tl">
                    <a:srgbClr val="000000">
                      <a:alpha val="43137"/>
                    </a:srgbClr>
                  </a:outerShdw>
                </a:effectLst>
              </a:rPr>
              <a:t>The </a:t>
            </a:r>
            <a:r>
              <a:rPr lang="it-IT" sz="1000" b="1" i="1" dirty="0">
                <a:effectLst>
                  <a:outerShdw blurRad="38100" dist="38100" dir="2700000" algn="tl">
                    <a:srgbClr val="000000">
                      <a:alpha val="43137"/>
                    </a:srgbClr>
                  </a:outerShdw>
                </a:effectLst>
              </a:rPr>
              <a:t>Case “AIDS Commission”</a:t>
            </a:r>
            <a:r>
              <a:rPr lang="it-IT" sz="1050" b="1" i="1" dirty="0">
                <a:effectLst>
                  <a:outerShdw blurRad="38100" dist="38100" dir="2700000" algn="tl">
                    <a:srgbClr val="000000">
                      <a:alpha val="43137"/>
                    </a:srgbClr>
                  </a:outerShdw>
                </a:effectLst>
              </a:rPr>
              <a:t/>
            </a:r>
            <a:br>
              <a:rPr lang="it-IT" sz="1050" b="1" i="1" dirty="0">
                <a:effectLst>
                  <a:outerShdw blurRad="38100" dist="38100" dir="2700000" algn="tl">
                    <a:srgbClr val="000000">
                      <a:alpha val="43137"/>
                    </a:srgbClr>
                  </a:outerShdw>
                </a:effectLst>
              </a:rPr>
            </a:br>
            <a:endParaRPr lang="it-IT" sz="1050" b="1" i="1" dirty="0">
              <a:effectLst>
                <a:outerShdw blurRad="38100" dist="38100" dir="2700000" algn="tl">
                  <a:srgbClr val="000000">
                    <a:alpha val="43137"/>
                  </a:srgbClr>
                </a:outerShdw>
              </a:effectLst>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7" name="Shape 189"/>
          <p:cNvSpPr txBox="1">
            <a:spLocks/>
          </p:cNvSpPr>
          <p:nvPr/>
        </p:nvSpPr>
        <p:spPr>
          <a:xfrm>
            <a:off x="912932" y="692696"/>
            <a:ext cx="7520220" cy="576064"/>
          </a:xfrm>
          <a:prstGeom prst="rect">
            <a:avLst/>
          </a:prstGeom>
        </p:spPr>
        <p:txBody>
          <a:bodyPr lIns="91425" tIns="91425" rIns="91425" bIns="91425" anchor="b"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gn="ctr">
              <a:buClr>
                <a:srgbClr val="979CB8"/>
              </a:buClr>
              <a:buSzPct val="100000"/>
            </a:pPr>
            <a:r>
              <a:rPr lang="en" sz="2400" b="1" dirty="0">
                <a:solidFill>
                  <a:schemeClr val="bg1">
                    <a:lumMod val="95000"/>
                  </a:schemeClr>
                </a:solidFill>
                <a:effectLst>
                  <a:outerShdw blurRad="38100" dist="38100" dir="2700000" algn="tl">
                    <a:srgbClr val="000000">
                      <a:alpha val="43137"/>
                    </a:srgbClr>
                  </a:outerShdw>
                </a:effectLst>
                <a:latin typeface="Shadows Into Light"/>
                <a:ea typeface="Shadows Into Light"/>
                <a:cs typeface="Shadows Into Light"/>
                <a:sym typeface="Shadows Into Light"/>
              </a:rPr>
              <a:t>Activities from 2008</a:t>
            </a:r>
            <a:endParaRPr lang="en" sz="2400" b="1" dirty="0">
              <a:solidFill>
                <a:schemeClr val="bg1">
                  <a:lumMod val="95000"/>
                </a:schemeClr>
              </a:solidFill>
              <a:effectLst>
                <a:outerShdw blurRad="38100" dist="38100" dir="2700000" algn="tl">
                  <a:srgbClr val="000000">
                    <a:alpha val="43137"/>
                  </a:srgbClr>
                </a:outerShdw>
              </a:effectLst>
              <a:latin typeface="Shadows Into Light"/>
              <a:ea typeface="Shadows Into Light"/>
              <a:cs typeface="Shadows Into Light"/>
              <a:sym typeface="Shadows Into Light"/>
            </a:endParaRPr>
          </a:p>
        </p:txBody>
      </p:sp>
      <p:sp>
        <p:nvSpPr>
          <p:cNvPr id="8" name="Shape 190"/>
          <p:cNvSpPr txBox="1">
            <a:spLocks/>
          </p:cNvSpPr>
          <p:nvPr/>
        </p:nvSpPr>
        <p:spPr>
          <a:xfrm>
            <a:off x="971600" y="1484784"/>
            <a:ext cx="2160240" cy="919557"/>
          </a:xfrm>
          <a:prstGeom prst="rect">
            <a:avLst/>
          </a:prstGeom>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 b="1" dirty="0" smtClean="0"/>
              <a:t>Maps</a:t>
            </a:r>
          </a:p>
          <a:p>
            <a:r>
              <a:rPr lang="en-US" sz="1100" dirty="0" smtClean="0"/>
              <a:t>Creation of interactive Google Maps for the identification of condom vending machines. </a:t>
            </a:r>
          </a:p>
          <a:p>
            <a:endParaRPr lang="en" b="1" dirty="0"/>
          </a:p>
        </p:txBody>
      </p:sp>
      <p:sp>
        <p:nvSpPr>
          <p:cNvPr id="9" name="Shape 191"/>
          <p:cNvSpPr txBox="1">
            <a:spLocks/>
          </p:cNvSpPr>
          <p:nvPr/>
        </p:nvSpPr>
        <p:spPr>
          <a:xfrm>
            <a:off x="3203848" y="1484784"/>
            <a:ext cx="2088758" cy="883255"/>
          </a:xfrm>
          <a:prstGeom prst="rect">
            <a:avLst/>
          </a:prstGeom>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 b="1" dirty="0" smtClean="0"/>
              <a:t>Test Days</a:t>
            </a:r>
          </a:p>
          <a:p>
            <a:r>
              <a:rPr lang="en-US" sz="1100" dirty="0" smtClean="0"/>
              <a:t>Seven “Test Days” were organized with the Municipality of Modena</a:t>
            </a:r>
          </a:p>
          <a:p>
            <a:endParaRPr lang="en" b="1" dirty="0"/>
          </a:p>
        </p:txBody>
      </p:sp>
      <p:sp>
        <p:nvSpPr>
          <p:cNvPr id="10" name="Shape 192"/>
          <p:cNvSpPr txBox="1">
            <a:spLocks/>
          </p:cNvSpPr>
          <p:nvPr/>
        </p:nvSpPr>
        <p:spPr>
          <a:xfrm>
            <a:off x="5988335" y="1426096"/>
            <a:ext cx="2287365" cy="1210816"/>
          </a:xfrm>
          <a:prstGeom prst="rect">
            <a:avLst/>
          </a:prstGeom>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r>
              <a:rPr lang="en-US" b="1" dirty="0" smtClean="0"/>
              <a:t>Training</a:t>
            </a:r>
            <a:br>
              <a:rPr lang="en-US" b="1" dirty="0" smtClean="0"/>
            </a:br>
            <a:r>
              <a:rPr lang="en-US" sz="1100" dirty="0" err="1" smtClean="0"/>
              <a:t>Training</a:t>
            </a:r>
            <a:r>
              <a:rPr lang="en-US" sz="1100" dirty="0" smtClean="0"/>
              <a:t> sessions were held for health professionals and pharmacists with the University of Modena. </a:t>
            </a:r>
          </a:p>
          <a:p>
            <a:endParaRPr lang="en-US" sz="1200" dirty="0"/>
          </a:p>
        </p:txBody>
      </p:sp>
      <p:sp>
        <p:nvSpPr>
          <p:cNvPr id="11" name="Shape 193"/>
          <p:cNvSpPr txBox="1">
            <a:spLocks/>
          </p:cNvSpPr>
          <p:nvPr/>
        </p:nvSpPr>
        <p:spPr>
          <a:xfrm>
            <a:off x="3131840" y="4149080"/>
            <a:ext cx="2246187" cy="801749"/>
          </a:xfrm>
          <a:prstGeom prst="rect">
            <a:avLst/>
          </a:prstGeom>
          <a:noFill/>
          <a:ln>
            <a:noFill/>
          </a:ln>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600"/>
              </a:spcBef>
              <a:spcAft>
                <a:spcPts val="0"/>
              </a:spcAft>
              <a:buClr>
                <a:srgbClr val="505670"/>
              </a:buClr>
              <a:buSzPct val="100000"/>
              <a:buFont typeface="Varela Round"/>
              <a:buChar char="▧"/>
              <a:defRPr sz="2400" b="0" i="0" u="none" strike="noStrike" cap="none" baseline="0">
                <a:solidFill>
                  <a:srgbClr val="505670"/>
                </a:solidFill>
                <a:latin typeface="Varela Round"/>
                <a:ea typeface="Varela Round"/>
                <a:cs typeface="Varela Round"/>
                <a:sym typeface="Varela Round"/>
                <a:rtl val="0"/>
              </a:defRPr>
            </a:lvl1pPr>
            <a:lvl2pPr marR="0" algn="l" rtl="0">
              <a:lnSpc>
                <a:spcPct val="100000"/>
              </a:lnSpc>
              <a:spcBef>
                <a:spcPts val="480"/>
              </a:spcBef>
              <a:spcAft>
                <a:spcPts val="0"/>
              </a:spcAft>
              <a:buClr>
                <a:srgbClr val="505670"/>
              </a:buClr>
              <a:buSzPct val="100000"/>
              <a:buFont typeface="Varela Round"/>
              <a:buNone/>
              <a:defRPr sz="2000" b="0" i="0" u="none" strike="noStrike" cap="none" baseline="0">
                <a:solidFill>
                  <a:srgbClr val="505670"/>
                </a:solidFill>
                <a:latin typeface="Varela Round"/>
                <a:ea typeface="Varela Round"/>
                <a:cs typeface="Varela Round"/>
                <a:sym typeface="Varela Round"/>
                <a:rtl val="0"/>
              </a:defRPr>
            </a:lvl2pPr>
            <a:lvl3pPr marR="0" algn="l" rtl="0">
              <a:lnSpc>
                <a:spcPct val="100000"/>
              </a:lnSpc>
              <a:spcBef>
                <a:spcPts val="480"/>
              </a:spcBef>
              <a:spcAft>
                <a:spcPts val="0"/>
              </a:spcAft>
              <a:buClr>
                <a:srgbClr val="505670"/>
              </a:buClr>
              <a:buSzPct val="100000"/>
              <a:buFont typeface="Varela Round"/>
              <a:buNone/>
              <a:defRPr sz="2000" b="0" i="0" u="none" strike="noStrike" cap="none" baseline="0">
                <a:solidFill>
                  <a:srgbClr val="505670"/>
                </a:solidFill>
                <a:latin typeface="Varela Round"/>
                <a:ea typeface="Varela Round"/>
                <a:cs typeface="Varela Round"/>
                <a:sym typeface="Varela Round"/>
                <a:rtl val="0"/>
              </a:defRPr>
            </a:lvl3pPr>
            <a:lvl4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4pPr>
            <a:lvl5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5pPr>
            <a:lvl6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6pPr>
            <a:lvl7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7pPr>
            <a:lvl8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8pPr>
            <a:lvl9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9pPr>
          </a:lstStyle>
          <a:p>
            <a:pPr>
              <a:spcBef>
                <a:spcPts val="0"/>
              </a:spcBef>
              <a:buFont typeface="Varela Round"/>
              <a:buNone/>
            </a:pPr>
            <a:r>
              <a:rPr lang="en" sz="1400" b="1" dirty="0">
                <a:solidFill>
                  <a:srgbClr val="000000"/>
                </a:solidFill>
                <a:latin typeface="Arial"/>
                <a:ea typeface="Arial"/>
                <a:cs typeface="Arial"/>
                <a:sym typeface="Arial"/>
              </a:rPr>
              <a:t>Awareness Campaigns</a:t>
            </a:r>
          </a:p>
          <a:p>
            <a:pPr>
              <a:spcBef>
                <a:spcPts val="0"/>
              </a:spcBef>
              <a:buFont typeface="Varela Round"/>
              <a:buNone/>
            </a:pPr>
            <a:r>
              <a:rPr lang="en-US" sz="1100" dirty="0">
                <a:solidFill>
                  <a:srgbClr val="000000"/>
                </a:solidFill>
                <a:latin typeface="Arial"/>
                <a:ea typeface="Arial"/>
                <a:cs typeface="Arial"/>
                <a:sym typeface="Arial"/>
              </a:rPr>
              <a:t>Online and offline Awareness Campaigns.</a:t>
            </a:r>
            <a:endParaRPr lang="en" sz="1100" dirty="0">
              <a:solidFill>
                <a:srgbClr val="000000"/>
              </a:solidFill>
              <a:latin typeface="Arial"/>
              <a:ea typeface="Arial"/>
              <a:cs typeface="Arial"/>
              <a:sym typeface="Arial"/>
            </a:endParaRPr>
          </a:p>
        </p:txBody>
      </p:sp>
      <p:sp>
        <p:nvSpPr>
          <p:cNvPr id="12" name="Shape 194"/>
          <p:cNvSpPr txBox="1">
            <a:spLocks/>
          </p:cNvSpPr>
          <p:nvPr/>
        </p:nvSpPr>
        <p:spPr>
          <a:xfrm>
            <a:off x="971600" y="4293096"/>
            <a:ext cx="1646582" cy="801444"/>
          </a:xfrm>
          <a:prstGeom prst="rect">
            <a:avLst/>
          </a:prstGeom>
          <a:noFill/>
          <a:ln>
            <a:noFill/>
          </a:ln>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600"/>
              </a:spcBef>
              <a:spcAft>
                <a:spcPts val="0"/>
              </a:spcAft>
              <a:buClr>
                <a:srgbClr val="505670"/>
              </a:buClr>
              <a:buSzPct val="100000"/>
              <a:buFont typeface="Varela Round"/>
              <a:buChar char="▧"/>
              <a:defRPr sz="2400" b="0" i="0" u="none" strike="noStrike" cap="none" baseline="0">
                <a:solidFill>
                  <a:srgbClr val="505670"/>
                </a:solidFill>
                <a:latin typeface="Varela Round"/>
                <a:ea typeface="Varela Round"/>
                <a:cs typeface="Varela Round"/>
                <a:sym typeface="Varela Round"/>
                <a:rtl val="0"/>
              </a:defRPr>
            </a:lvl1pPr>
            <a:lvl2pPr marR="0" algn="l" rtl="0">
              <a:lnSpc>
                <a:spcPct val="100000"/>
              </a:lnSpc>
              <a:spcBef>
                <a:spcPts val="480"/>
              </a:spcBef>
              <a:spcAft>
                <a:spcPts val="0"/>
              </a:spcAft>
              <a:buClr>
                <a:srgbClr val="505670"/>
              </a:buClr>
              <a:buSzPct val="100000"/>
              <a:buFont typeface="Varela Round"/>
              <a:buNone/>
              <a:defRPr sz="2000" b="0" i="0" u="none" strike="noStrike" cap="none" baseline="0">
                <a:solidFill>
                  <a:srgbClr val="505670"/>
                </a:solidFill>
                <a:latin typeface="Varela Round"/>
                <a:ea typeface="Varela Round"/>
                <a:cs typeface="Varela Round"/>
                <a:sym typeface="Varela Round"/>
                <a:rtl val="0"/>
              </a:defRPr>
            </a:lvl2pPr>
            <a:lvl3pPr marR="0" algn="l" rtl="0">
              <a:lnSpc>
                <a:spcPct val="100000"/>
              </a:lnSpc>
              <a:spcBef>
                <a:spcPts val="480"/>
              </a:spcBef>
              <a:spcAft>
                <a:spcPts val="0"/>
              </a:spcAft>
              <a:buClr>
                <a:srgbClr val="505670"/>
              </a:buClr>
              <a:buSzPct val="100000"/>
              <a:buFont typeface="Varela Round"/>
              <a:buNone/>
              <a:defRPr sz="2000" b="0" i="0" u="none" strike="noStrike" cap="none" baseline="0">
                <a:solidFill>
                  <a:srgbClr val="505670"/>
                </a:solidFill>
                <a:latin typeface="Varela Round"/>
                <a:ea typeface="Varela Round"/>
                <a:cs typeface="Varela Round"/>
                <a:sym typeface="Varela Round"/>
                <a:rtl val="0"/>
              </a:defRPr>
            </a:lvl3pPr>
            <a:lvl4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4pPr>
            <a:lvl5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5pPr>
            <a:lvl6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6pPr>
            <a:lvl7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7pPr>
            <a:lvl8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8pPr>
            <a:lvl9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9pPr>
          </a:lstStyle>
          <a:p>
            <a:pPr>
              <a:spcBef>
                <a:spcPts val="0"/>
              </a:spcBef>
              <a:buFont typeface="Varela Round"/>
              <a:buNone/>
            </a:pPr>
            <a:r>
              <a:rPr lang="en" sz="1400" b="1" dirty="0" smtClean="0">
                <a:solidFill>
                  <a:schemeClr val="tx1"/>
                </a:solidFill>
                <a:latin typeface="Arial" pitchFamily="34" charset="0"/>
                <a:cs typeface="Arial" pitchFamily="34" charset="0"/>
              </a:rPr>
              <a:t>App</a:t>
            </a:r>
          </a:p>
          <a:p>
            <a:pPr>
              <a:spcBef>
                <a:spcPts val="0"/>
              </a:spcBef>
              <a:buFont typeface="Varela Round"/>
              <a:buNone/>
            </a:pPr>
            <a:r>
              <a:rPr lang="en-US" sz="1100" dirty="0" smtClean="0">
                <a:solidFill>
                  <a:schemeClr val="tx1"/>
                </a:solidFill>
                <a:latin typeface="Arial" pitchFamily="34" charset="0"/>
                <a:cs typeface="Arial" pitchFamily="34" charset="0"/>
              </a:rPr>
              <a:t>Mobile App "Helpaids". </a:t>
            </a:r>
          </a:p>
          <a:p>
            <a:pPr>
              <a:spcBef>
                <a:spcPts val="0"/>
              </a:spcBef>
              <a:buFont typeface="Varela Round"/>
              <a:buNone/>
            </a:pPr>
            <a:endParaRPr lang="en" sz="1800" b="1" dirty="0"/>
          </a:p>
        </p:txBody>
      </p:sp>
      <p:sp>
        <p:nvSpPr>
          <p:cNvPr id="13" name="Shape 195"/>
          <p:cNvSpPr txBox="1">
            <a:spLocks/>
          </p:cNvSpPr>
          <p:nvPr/>
        </p:nvSpPr>
        <p:spPr>
          <a:xfrm>
            <a:off x="5868145" y="3678946"/>
            <a:ext cx="2520280" cy="1271884"/>
          </a:xfrm>
          <a:prstGeom prst="rect">
            <a:avLst/>
          </a:prstGeom>
          <a:noFill/>
          <a:ln>
            <a:noFill/>
          </a:ln>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600"/>
              </a:spcBef>
              <a:spcAft>
                <a:spcPts val="0"/>
              </a:spcAft>
              <a:buClr>
                <a:srgbClr val="505670"/>
              </a:buClr>
              <a:buSzPct val="100000"/>
              <a:buFont typeface="Varela Round"/>
              <a:buChar char="▧"/>
              <a:defRPr sz="2400" b="0" i="0" u="none" strike="noStrike" cap="none" baseline="0">
                <a:solidFill>
                  <a:srgbClr val="505670"/>
                </a:solidFill>
                <a:latin typeface="Varela Round"/>
                <a:ea typeface="Varela Round"/>
                <a:cs typeface="Varela Round"/>
                <a:sym typeface="Varela Round"/>
                <a:rtl val="0"/>
              </a:defRPr>
            </a:lvl1pPr>
            <a:lvl2pPr marR="0" algn="l" rtl="0">
              <a:lnSpc>
                <a:spcPct val="100000"/>
              </a:lnSpc>
              <a:spcBef>
                <a:spcPts val="480"/>
              </a:spcBef>
              <a:spcAft>
                <a:spcPts val="0"/>
              </a:spcAft>
              <a:buClr>
                <a:srgbClr val="505670"/>
              </a:buClr>
              <a:buSzPct val="100000"/>
              <a:buFont typeface="Varela Round"/>
              <a:buNone/>
              <a:defRPr sz="2000" b="0" i="0" u="none" strike="noStrike" cap="none" baseline="0">
                <a:solidFill>
                  <a:srgbClr val="505670"/>
                </a:solidFill>
                <a:latin typeface="Varela Round"/>
                <a:ea typeface="Varela Round"/>
                <a:cs typeface="Varela Round"/>
                <a:sym typeface="Varela Round"/>
                <a:rtl val="0"/>
              </a:defRPr>
            </a:lvl2pPr>
            <a:lvl3pPr marR="0" algn="l" rtl="0">
              <a:lnSpc>
                <a:spcPct val="100000"/>
              </a:lnSpc>
              <a:spcBef>
                <a:spcPts val="480"/>
              </a:spcBef>
              <a:spcAft>
                <a:spcPts val="0"/>
              </a:spcAft>
              <a:buClr>
                <a:srgbClr val="505670"/>
              </a:buClr>
              <a:buSzPct val="100000"/>
              <a:buFont typeface="Varela Round"/>
              <a:buNone/>
              <a:defRPr sz="2000" b="0" i="0" u="none" strike="noStrike" cap="none" baseline="0">
                <a:solidFill>
                  <a:srgbClr val="505670"/>
                </a:solidFill>
                <a:latin typeface="Varela Round"/>
                <a:ea typeface="Varela Round"/>
                <a:cs typeface="Varela Round"/>
                <a:sym typeface="Varela Round"/>
                <a:rtl val="0"/>
              </a:defRPr>
            </a:lvl3pPr>
            <a:lvl4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4pPr>
            <a:lvl5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5pPr>
            <a:lvl6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6pPr>
            <a:lvl7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7pPr>
            <a:lvl8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8pPr>
            <a:lvl9pPr marR="0" algn="l" rtl="0">
              <a:lnSpc>
                <a:spcPct val="100000"/>
              </a:lnSpc>
              <a:spcBef>
                <a:spcPts val="360"/>
              </a:spcBef>
              <a:spcAft>
                <a:spcPts val="0"/>
              </a:spcAft>
              <a:buClr>
                <a:srgbClr val="505670"/>
              </a:buClr>
              <a:buSzPct val="100000"/>
              <a:buFont typeface="Varela Round"/>
              <a:buNone/>
              <a:defRPr sz="1600" b="0" i="0" u="none" strike="noStrike" cap="none" baseline="0">
                <a:solidFill>
                  <a:srgbClr val="505670"/>
                </a:solidFill>
                <a:latin typeface="Varela Round"/>
                <a:ea typeface="Varela Round"/>
                <a:cs typeface="Varela Round"/>
                <a:sym typeface="Varela Round"/>
                <a:rtl val="0"/>
              </a:defRPr>
            </a:lvl9pPr>
          </a:lstStyle>
          <a:p>
            <a:pPr>
              <a:spcBef>
                <a:spcPts val="0"/>
              </a:spcBef>
              <a:buFont typeface="Varela Round"/>
              <a:buNone/>
            </a:pPr>
            <a:r>
              <a:rPr lang="en-US" sz="1400" b="1" dirty="0" smtClean="0">
                <a:solidFill>
                  <a:schemeClr val="tx1"/>
                </a:solidFill>
                <a:latin typeface="Arial" pitchFamily="34" charset="0"/>
                <a:cs typeface="Arial" pitchFamily="34" charset="0"/>
              </a:rPr>
              <a:t>Libraries</a:t>
            </a:r>
          </a:p>
          <a:p>
            <a:pPr>
              <a:spcBef>
                <a:spcPts val="0"/>
              </a:spcBef>
              <a:buFont typeface="Varela Round"/>
              <a:buNone/>
            </a:pPr>
            <a:r>
              <a:rPr lang="en-US" sz="1100" dirty="0" smtClean="0">
                <a:solidFill>
                  <a:schemeClr val="tx1"/>
                </a:solidFill>
              </a:rPr>
              <a:t>Collaboration with the Network of Libraries of the province of Modena that provides spaces dedicated to the documentation with the availability of HIV/AIDS information materials.</a:t>
            </a:r>
          </a:p>
          <a:p>
            <a:pPr>
              <a:spcBef>
                <a:spcPts val="0"/>
              </a:spcBef>
              <a:buFont typeface="Varela Round"/>
              <a:buNone/>
            </a:pPr>
            <a:endParaRPr lang="en-US" sz="1200" dirty="0" smtClean="0"/>
          </a:p>
          <a:p>
            <a:pPr>
              <a:spcBef>
                <a:spcPts val="0"/>
              </a:spcBef>
              <a:buFont typeface="Varela Round"/>
              <a:buNone/>
            </a:pPr>
            <a:endParaRPr lang="en-US" sz="1200" dirty="0"/>
          </a:p>
        </p:txBody>
      </p:sp>
      <p:sp>
        <p:nvSpPr>
          <p:cNvPr id="14" name="Shape 198"/>
          <p:cNvSpPr/>
          <p:nvPr/>
        </p:nvSpPr>
        <p:spPr>
          <a:xfrm>
            <a:off x="7735482" y="1196752"/>
            <a:ext cx="436918" cy="435725"/>
          </a:xfrm>
          <a:custGeom>
            <a:avLst/>
            <a:gdLst/>
            <a:ahLst/>
            <a:cxnLst/>
            <a:rect l="0" t="0" r="0" b="0"/>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15" name="Shape 201"/>
          <p:cNvSpPr/>
          <p:nvPr/>
        </p:nvSpPr>
        <p:spPr>
          <a:xfrm>
            <a:off x="7286485" y="1196752"/>
            <a:ext cx="381859" cy="404364"/>
          </a:xfrm>
          <a:custGeom>
            <a:avLst/>
            <a:gdLst/>
            <a:ahLst/>
            <a:cxnLst/>
            <a:rect l="0" t="0" r="0" b="0"/>
            <a:pathLst>
              <a:path w="15695" h="16620" extrusionOk="0">
                <a:moveTo>
                  <a:pt x="7786" y="755"/>
                </a:moveTo>
                <a:lnTo>
                  <a:pt x="7567" y="780"/>
                </a:lnTo>
                <a:lnTo>
                  <a:pt x="7324" y="804"/>
                </a:lnTo>
                <a:lnTo>
                  <a:pt x="7105" y="877"/>
                </a:lnTo>
                <a:lnTo>
                  <a:pt x="6910" y="999"/>
                </a:lnTo>
                <a:lnTo>
                  <a:pt x="6813" y="1072"/>
                </a:lnTo>
                <a:lnTo>
                  <a:pt x="6740" y="1145"/>
                </a:lnTo>
                <a:lnTo>
                  <a:pt x="6691" y="1242"/>
                </a:lnTo>
                <a:lnTo>
                  <a:pt x="6643" y="1364"/>
                </a:lnTo>
                <a:lnTo>
                  <a:pt x="6667" y="1388"/>
                </a:lnTo>
                <a:lnTo>
                  <a:pt x="6691" y="1412"/>
                </a:lnTo>
                <a:lnTo>
                  <a:pt x="6740" y="1388"/>
                </a:lnTo>
                <a:lnTo>
                  <a:pt x="6764" y="1412"/>
                </a:lnTo>
                <a:lnTo>
                  <a:pt x="6716" y="1461"/>
                </a:lnTo>
                <a:lnTo>
                  <a:pt x="6691" y="1510"/>
                </a:lnTo>
                <a:lnTo>
                  <a:pt x="6691" y="1680"/>
                </a:lnTo>
                <a:lnTo>
                  <a:pt x="6716" y="1826"/>
                </a:lnTo>
                <a:lnTo>
                  <a:pt x="6764" y="1996"/>
                </a:lnTo>
                <a:lnTo>
                  <a:pt x="6813" y="2166"/>
                </a:lnTo>
                <a:lnTo>
                  <a:pt x="6886" y="2312"/>
                </a:lnTo>
                <a:lnTo>
                  <a:pt x="7008" y="2434"/>
                </a:lnTo>
                <a:lnTo>
                  <a:pt x="7129" y="2556"/>
                </a:lnTo>
                <a:lnTo>
                  <a:pt x="7251" y="2629"/>
                </a:lnTo>
                <a:lnTo>
                  <a:pt x="7300" y="2629"/>
                </a:lnTo>
                <a:lnTo>
                  <a:pt x="7324" y="2604"/>
                </a:lnTo>
                <a:lnTo>
                  <a:pt x="7324" y="2580"/>
                </a:lnTo>
                <a:lnTo>
                  <a:pt x="7324" y="2556"/>
                </a:lnTo>
                <a:lnTo>
                  <a:pt x="7056" y="2069"/>
                </a:lnTo>
                <a:lnTo>
                  <a:pt x="6983" y="1826"/>
                </a:lnTo>
                <a:lnTo>
                  <a:pt x="6910" y="1583"/>
                </a:lnTo>
                <a:lnTo>
                  <a:pt x="7202" y="1874"/>
                </a:lnTo>
                <a:lnTo>
                  <a:pt x="7543" y="2142"/>
                </a:lnTo>
                <a:lnTo>
                  <a:pt x="7884" y="2385"/>
                </a:lnTo>
                <a:lnTo>
                  <a:pt x="8273" y="2580"/>
                </a:lnTo>
                <a:lnTo>
                  <a:pt x="8468" y="2677"/>
                </a:lnTo>
                <a:lnTo>
                  <a:pt x="8662" y="2726"/>
                </a:lnTo>
                <a:lnTo>
                  <a:pt x="8857" y="2775"/>
                </a:lnTo>
                <a:lnTo>
                  <a:pt x="9076" y="2823"/>
                </a:lnTo>
                <a:lnTo>
                  <a:pt x="9490" y="2823"/>
                </a:lnTo>
                <a:lnTo>
                  <a:pt x="9709" y="2799"/>
                </a:lnTo>
                <a:lnTo>
                  <a:pt x="9928" y="2750"/>
                </a:lnTo>
                <a:lnTo>
                  <a:pt x="9952" y="2726"/>
                </a:lnTo>
                <a:lnTo>
                  <a:pt x="9976" y="2677"/>
                </a:lnTo>
                <a:lnTo>
                  <a:pt x="9952" y="2629"/>
                </a:lnTo>
                <a:lnTo>
                  <a:pt x="9928" y="2604"/>
                </a:lnTo>
                <a:lnTo>
                  <a:pt x="9538" y="2531"/>
                </a:lnTo>
                <a:lnTo>
                  <a:pt x="9173" y="2458"/>
                </a:lnTo>
                <a:lnTo>
                  <a:pt x="8784" y="2410"/>
                </a:lnTo>
                <a:lnTo>
                  <a:pt x="8419" y="2312"/>
                </a:lnTo>
                <a:lnTo>
                  <a:pt x="8224" y="2239"/>
                </a:lnTo>
                <a:lnTo>
                  <a:pt x="8054" y="2142"/>
                </a:lnTo>
                <a:lnTo>
                  <a:pt x="7689" y="1947"/>
                </a:lnTo>
                <a:lnTo>
                  <a:pt x="7348" y="1728"/>
                </a:lnTo>
                <a:lnTo>
                  <a:pt x="7008" y="1510"/>
                </a:lnTo>
                <a:lnTo>
                  <a:pt x="7251" y="1583"/>
                </a:lnTo>
                <a:lnTo>
                  <a:pt x="7494" y="1631"/>
                </a:lnTo>
                <a:lnTo>
                  <a:pt x="7981" y="1753"/>
                </a:lnTo>
                <a:lnTo>
                  <a:pt x="8297" y="1826"/>
                </a:lnTo>
                <a:lnTo>
                  <a:pt x="8638" y="1923"/>
                </a:lnTo>
                <a:lnTo>
                  <a:pt x="8954" y="1947"/>
                </a:lnTo>
                <a:lnTo>
                  <a:pt x="9125" y="1947"/>
                </a:lnTo>
                <a:lnTo>
                  <a:pt x="9295" y="1923"/>
                </a:lnTo>
                <a:lnTo>
                  <a:pt x="9344" y="1899"/>
                </a:lnTo>
                <a:lnTo>
                  <a:pt x="9344" y="1850"/>
                </a:lnTo>
                <a:lnTo>
                  <a:pt x="9344" y="1826"/>
                </a:lnTo>
                <a:lnTo>
                  <a:pt x="9319" y="1777"/>
                </a:lnTo>
                <a:lnTo>
                  <a:pt x="9027" y="1655"/>
                </a:lnTo>
                <a:lnTo>
                  <a:pt x="8711" y="1558"/>
                </a:lnTo>
                <a:lnTo>
                  <a:pt x="8078" y="1437"/>
                </a:lnTo>
                <a:lnTo>
                  <a:pt x="7567" y="1315"/>
                </a:lnTo>
                <a:lnTo>
                  <a:pt x="7300" y="1266"/>
                </a:lnTo>
                <a:lnTo>
                  <a:pt x="7032" y="1266"/>
                </a:lnTo>
                <a:lnTo>
                  <a:pt x="7251" y="1145"/>
                </a:lnTo>
                <a:lnTo>
                  <a:pt x="7470" y="1072"/>
                </a:lnTo>
                <a:lnTo>
                  <a:pt x="7738" y="1047"/>
                </a:lnTo>
                <a:lnTo>
                  <a:pt x="8005" y="1072"/>
                </a:lnTo>
                <a:lnTo>
                  <a:pt x="8273" y="1120"/>
                </a:lnTo>
                <a:lnTo>
                  <a:pt x="8541" y="1193"/>
                </a:lnTo>
                <a:lnTo>
                  <a:pt x="8760" y="1266"/>
                </a:lnTo>
                <a:lnTo>
                  <a:pt x="8954" y="1339"/>
                </a:lnTo>
                <a:lnTo>
                  <a:pt x="9368" y="1558"/>
                </a:lnTo>
                <a:lnTo>
                  <a:pt x="9806" y="1753"/>
                </a:lnTo>
                <a:lnTo>
                  <a:pt x="10001" y="1826"/>
                </a:lnTo>
                <a:lnTo>
                  <a:pt x="10220" y="1874"/>
                </a:lnTo>
                <a:lnTo>
                  <a:pt x="10268" y="1850"/>
                </a:lnTo>
                <a:lnTo>
                  <a:pt x="10293" y="1826"/>
                </a:lnTo>
                <a:lnTo>
                  <a:pt x="10317" y="1801"/>
                </a:lnTo>
                <a:lnTo>
                  <a:pt x="10293" y="1753"/>
                </a:lnTo>
                <a:lnTo>
                  <a:pt x="10098" y="1558"/>
                </a:lnTo>
                <a:lnTo>
                  <a:pt x="9879" y="1388"/>
                </a:lnTo>
                <a:lnTo>
                  <a:pt x="9611" y="1242"/>
                </a:lnTo>
                <a:lnTo>
                  <a:pt x="9344" y="1120"/>
                </a:lnTo>
                <a:lnTo>
                  <a:pt x="9052" y="1023"/>
                </a:lnTo>
                <a:lnTo>
                  <a:pt x="8760" y="926"/>
                </a:lnTo>
                <a:lnTo>
                  <a:pt x="8224" y="804"/>
                </a:lnTo>
                <a:lnTo>
                  <a:pt x="8030" y="755"/>
                </a:lnTo>
                <a:close/>
                <a:moveTo>
                  <a:pt x="5888" y="1996"/>
                </a:moveTo>
                <a:lnTo>
                  <a:pt x="5864" y="2020"/>
                </a:lnTo>
                <a:lnTo>
                  <a:pt x="5694" y="2142"/>
                </a:lnTo>
                <a:lnTo>
                  <a:pt x="5523" y="2264"/>
                </a:lnTo>
                <a:lnTo>
                  <a:pt x="5207" y="2556"/>
                </a:lnTo>
                <a:lnTo>
                  <a:pt x="4891" y="2823"/>
                </a:lnTo>
                <a:lnTo>
                  <a:pt x="4745" y="2969"/>
                </a:lnTo>
                <a:lnTo>
                  <a:pt x="4623" y="3140"/>
                </a:lnTo>
                <a:lnTo>
                  <a:pt x="4623" y="3188"/>
                </a:lnTo>
                <a:lnTo>
                  <a:pt x="4647" y="3213"/>
                </a:lnTo>
                <a:lnTo>
                  <a:pt x="4842" y="3115"/>
                </a:lnTo>
                <a:lnTo>
                  <a:pt x="4988" y="3018"/>
                </a:lnTo>
                <a:lnTo>
                  <a:pt x="5280" y="2775"/>
                </a:lnTo>
                <a:lnTo>
                  <a:pt x="5645" y="2458"/>
                </a:lnTo>
                <a:lnTo>
                  <a:pt x="5986" y="2166"/>
                </a:lnTo>
                <a:lnTo>
                  <a:pt x="6010" y="2093"/>
                </a:lnTo>
                <a:lnTo>
                  <a:pt x="5986" y="2045"/>
                </a:lnTo>
                <a:lnTo>
                  <a:pt x="5937" y="1996"/>
                </a:lnTo>
                <a:close/>
                <a:moveTo>
                  <a:pt x="6107" y="5622"/>
                </a:moveTo>
                <a:lnTo>
                  <a:pt x="6059" y="5646"/>
                </a:lnTo>
                <a:lnTo>
                  <a:pt x="6010" y="5670"/>
                </a:lnTo>
                <a:lnTo>
                  <a:pt x="5961" y="5719"/>
                </a:lnTo>
                <a:lnTo>
                  <a:pt x="5888" y="5768"/>
                </a:lnTo>
                <a:lnTo>
                  <a:pt x="5815" y="5816"/>
                </a:lnTo>
                <a:lnTo>
                  <a:pt x="5767" y="5889"/>
                </a:lnTo>
                <a:lnTo>
                  <a:pt x="5718" y="5987"/>
                </a:lnTo>
                <a:lnTo>
                  <a:pt x="5669" y="6157"/>
                </a:lnTo>
                <a:lnTo>
                  <a:pt x="5669" y="6327"/>
                </a:lnTo>
                <a:lnTo>
                  <a:pt x="5669" y="6425"/>
                </a:lnTo>
                <a:lnTo>
                  <a:pt x="5718" y="6546"/>
                </a:lnTo>
                <a:lnTo>
                  <a:pt x="5767" y="6644"/>
                </a:lnTo>
                <a:lnTo>
                  <a:pt x="5815" y="6717"/>
                </a:lnTo>
                <a:lnTo>
                  <a:pt x="5888" y="6790"/>
                </a:lnTo>
                <a:lnTo>
                  <a:pt x="5986" y="6863"/>
                </a:lnTo>
                <a:lnTo>
                  <a:pt x="6083" y="6911"/>
                </a:lnTo>
                <a:lnTo>
                  <a:pt x="6180" y="6936"/>
                </a:lnTo>
                <a:lnTo>
                  <a:pt x="6326" y="6936"/>
                </a:lnTo>
                <a:lnTo>
                  <a:pt x="6399" y="6911"/>
                </a:lnTo>
                <a:lnTo>
                  <a:pt x="6448" y="6863"/>
                </a:lnTo>
                <a:lnTo>
                  <a:pt x="6570" y="6717"/>
                </a:lnTo>
                <a:lnTo>
                  <a:pt x="6643" y="6546"/>
                </a:lnTo>
                <a:lnTo>
                  <a:pt x="6667" y="6352"/>
                </a:lnTo>
                <a:lnTo>
                  <a:pt x="6667" y="6157"/>
                </a:lnTo>
                <a:lnTo>
                  <a:pt x="6618" y="5962"/>
                </a:lnTo>
                <a:lnTo>
                  <a:pt x="6594" y="5889"/>
                </a:lnTo>
                <a:lnTo>
                  <a:pt x="6521" y="5792"/>
                </a:lnTo>
                <a:lnTo>
                  <a:pt x="6472" y="5719"/>
                </a:lnTo>
                <a:lnTo>
                  <a:pt x="6375" y="5670"/>
                </a:lnTo>
                <a:lnTo>
                  <a:pt x="6302" y="5622"/>
                </a:lnTo>
                <a:close/>
                <a:moveTo>
                  <a:pt x="9368" y="5622"/>
                </a:moveTo>
                <a:lnTo>
                  <a:pt x="9319" y="5646"/>
                </a:lnTo>
                <a:lnTo>
                  <a:pt x="9271" y="5670"/>
                </a:lnTo>
                <a:lnTo>
                  <a:pt x="9222" y="5719"/>
                </a:lnTo>
                <a:lnTo>
                  <a:pt x="9149" y="5768"/>
                </a:lnTo>
                <a:lnTo>
                  <a:pt x="9076" y="5816"/>
                </a:lnTo>
                <a:lnTo>
                  <a:pt x="9027" y="5889"/>
                </a:lnTo>
                <a:lnTo>
                  <a:pt x="8979" y="5987"/>
                </a:lnTo>
                <a:lnTo>
                  <a:pt x="8930" y="6157"/>
                </a:lnTo>
                <a:lnTo>
                  <a:pt x="8930" y="6327"/>
                </a:lnTo>
                <a:lnTo>
                  <a:pt x="8930" y="6425"/>
                </a:lnTo>
                <a:lnTo>
                  <a:pt x="8979" y="6546"/>
                </a:lnTo>
                <a:lnTo>
                  <a:pt x="9027" y="6644"/>
                </a:lnTo>
                <a:lnTo>
                  <a:pt x="9076" y="6717"/>
                </a:lnTo>
                <a:lnTo>
                  <a:pt x="9149" y="6790"/>
                </a:lnTo>
                <a:lnTo>
                  <a:pt x="9246" y="6863"/>
                </a:lnTo>
                <a:lnTo>
                  <a:pt x="9344" y="6911"/>
                </a:lnTo>
                <a:lnTo>
                  <a:pt x="9441" y="6936"/>
                </a:lnTo>
                <a:lnTo>
                  <a:pt x="9587" y="6936"/>
                </a:lnTo>
                <a:lnTo>
                  <a:pt x="9660" y="6911"/>
                </a:lnTo>
                <a:lnTo>
                  <a:pt x="9709" y="6863"/>
                </a:lnTo>
                <a:lnTo>
                  <a:pt x="9830" y="6717"/>
                </a:lnTo>
                <a:lnTo>
                  <a:pt x="9903" y="6546"/>
                </a:lnTo>
                <a:lnTo>
                  <a:pt x="9928" y="6352"/>
                </a:lnTo>
                <a:lnTo>
                  <a:pt x="9928" y="6157"/>
                </a:lnTo>
                <a:lnTo>
                  <a:pt x="9879" y="5962"/>
                </a:lnTo>
                <a:lnTo>
                  <a:pt x="9855" y="5889"/>
                </a:lnTo>
                <a:lnTo>
                  <a:pt x="9782" y="5792"/>
                </a:lnTo>
                <a:lnTo>
                  <a:pt x="9733" y="5719"/>
                </a:lnTo>
                <a:lnTo>
                  <a:pt x="9636" y="5670"/>
                </a:lnTo>
                <a:lnTo>
                  <a:pt x="9563" y="5622"/>
                </a:lnTo>
                <a:close/>
                <a:moveTo>
                  <a:pt x="7786" y="6765"/>
                </a:moveTo>
                <a:lnTo>
                  <a:pt x="7738" y="6814"/>
                </a:lnTo>
                <a:lnTo>
                  <a:pt x="7713" y="6863"/>
                </a:lnTo>
                <a:lnTo>
                  <a:pt x="7713" y="7082"/>
                </a:lnTo>
                <a:lnTo>
                  <a:pt x="7738" y="7301"/>
                </a:lnTo>
                <a:lnTo>
                  <a:pt x="7738" y="7520"/>
                </a:lnTo>
                <a:lnTo>
                  <a:pt x="7762" y="7739"/>
                </a:lnTo>
                <a:lnTo>
                  <a:pt x="7786" y="7787"/>
                </a:lnTo>
                <a:lnTo>
                  <a:pt x="7811" y="7812"/>
                </a:lnTo>
                <a:lnTo>
                  <a:pt x="7908" y="7860"/>
                </a:lnTo>
                <a:lnTo>
                  <a:pt x="7957" y="7836"/>
                </a:lnTo>
                <a:lnTo>
                  <a:pt x="8005" y="7836"/>
                </a:lnTo>
                <a:lnTo>
                  <a:pt x="8030" y="7787"/>
                </a:lnTo>
                <a:lnTo>
                  <a:pt x="8054" y="7739"/>
                </a:lnTo>
                <a:lnTo>
                  <a:pt x="8054" y="7641"/>
                </a:lnTo>
                <a:lnTo>
                  <a:pt x="8054" y="7520"/>
                </a:lnTo>
                <a:lnTo>
                  <a:pt x="8030" y="7301"/>
                </a:lnTo>
                <a:lnTo>
                  <a:pt x="7981" y="7057"/>
                </a:lnTo>
                <a:lnTo>
                  <a:pt x="7957" y="6936"/>
                </a:lnTo>
                <a:lnTo>
                  <a:pt x="7884" y="6814"/>
                </a:lnTo>
                <a:lnTo>
                  <a:pt x="7835" y="6765"/>
                </a:lnTo>
                <a:close/>
                <a:moveTo>
                  <a:pt x="8589" y="8274"/>
                </a:moveTo>
                <a:lnTo>
                  <a:pt x="8249" y="8371"/>
                </a:lnTo>
                <a:lnTo>
                  <a:pt x="7932" y="8444"/>
                </a:lnTo>
                <a:lnTo>
                  <a:pt x="7592" y="8469"/>
                </a:lnTo>
                <a:lnTo>
                  <a:pt x="7421" y="8469"/>
                </a:lnTo>
                <a:lnTo>
                  <a:pt x="7251" y="8444"/>
                </a:lnTo>
                <a:lnTo>
                  <a:pt x="7202" y="8469"/>
                </a:lnTo>
                <a:lnTo>
                  <a:pt x="7178" y="8469"/>
                </a:lnTo>
                <a:lnTo>
                  <a:pt x="7154" y="8517"/>
                </a:lnTo>
                <a:lnTo>
                  <a:pt x="7178" y="8542"/>
                </a:lnTo>
                <a:lnTo>
                  <a:pt x="7227" y="8639"/>
                </a:lnTo>
                <a:lnTo>
                  <a:pt x="7300" y="8688"/>
                </a:lnTo>
                <a:lnTo>
                  <a:pt x="7373" y="8761"/>
                </a:lnTo>
                <a:lnTo>
                  <a:pt x="7470" y="8785"/>
                </a:lnTo>
                <a:lnTo>
                  <a:pt x="7665" y="8834"/>
                </a:lnTo>
                <a:lnTo>
                  <a:pt x="7908" y="8834"/>
                </a:lnTo>
                <a:lnTo>
                  <a:pt x="8127" y="8809"/>
                </a:lnTo>
                <a:lnTo>
                  <a:pt x="8370" y="8761"/>
                </a:lnTo>
                <a:lnTo>
                  <a:pt x="8565" y="8712"/>
                </a:lnTo>
                <a:lnTo>
                  <a:pt x="8735" y="8639"/>
                </a:lnTo>
                <a:lnTo>
                  <a:pt x="8808" y="8590"/>
                </a:lnTo>
                <a:lnTo>
                  <a:pt x="8833" y="8542"/>
                </a:lnTo>
                <a:lnTo>
                  <a:pt x="8833" y="8469"/>
                </a:lnTo>
                <a:lnTo>
                  <a:pt x="8833" y="8396"/>
                </a:lnTo>
                <a:lnTo>
                  <a:pt x="8784" y="8347"/>
                </a:lnTo>
                <a:lnTo>
                  <a:pt x="8735" y="8298"/>
                </a:lnTo>
                <a:lnTo>
                  <a:pt x="8662" y="8274"/>
                </a:lnTo>
                <a:close/>
                <a:moveTo>
                  <a:pt x="6618" y="9928"/>
                </a:moveTo>
                <a:lnTo>
                  <a:pt x="6862" y="10026"/>
                </a:lnTo>
                <a:lnTo>
                  <a:pt x="7105" y="10099"/>
                </a:lnTo>
                <a:lnTo>
                  <a:pt x="7373" y="10172"/>
                </a:lnTo>
                <a:lnTo>
                  <a:pt x="7616" y="10220"/>
                </a:lnTo>
                <a:lnTo>
                  <a:pt x="7859" y="10245"/>
                </a:lnTo>
                <a:lnTo>
                  <a:pt x="8127" y="10269"/>
                </a:lnTo>
                <a:lnTo>
                  <a:pt x="8370" y="10245"/>
                </a:lnTo>
                <a:lnTo>
                  <a:pt x="8614" y="10220"/>
                </a:lnTo>
                <a:lnTo>
                  <a:pt x="8833" y="10172"/>
                </a:lnTo>
                <a:lnTo>
                  <a:pt x="9052" y="10123"/>
                </a:lnTo>
                <a:lnTo>
                  <a:pt x="9027" y="10366"/>
                </a:lnTo>
                <a:lnTo>
                  <a:pt x="8735" y="10391"/>
                </a:lnTo>
                <a:lnTo>
                  <a:pt x="8443" y="10415"/>
                </a:lnTo>
                <a:lnTo>
                  <a:pt x="8419" y="10415"/>
                </a:lnTo>
                <a:lnTo>
                  <a:pt x="8151" y="10391"/>
                </a:lnTo>
                <a:lnTo>
                  <a:pt x="8005" y="10391"/>
                </a:lnTo>
                <a:lnTo>
                  <a:pt x="7859" y="10415"/>
                </a:lnTo>
                <a:lnTo>
                  <a:pt x="7859" y="10439"/>
                </a:lnTo>
                <a:lnTo>
                  <a:pt x="7835" y="10464"/>
                </a:lnTo>
                <a:lnTo>
                  <a:pt x="7835" y="10512"/>
                </a:lnTo>
                <a:lnTo>
                  <a:pt x="7884" y="10585"/>
                </a:lnTo>
                <a:lnTo>
                  <a:pt x="7932" y="10610"/>
                </a:lnTo>
                <a:lnTo>
                  <a:pt x="8078" y="10683"/>
                </a:lnTo>
                <a:lnTo>
                  <a:pt x="8224" y="10707"/>
                </a:lnTo>
                <a:lnTo>
                  <a:pt x="8346" y="10731"/>
                </a:lnTo>
                <a:lnTo>
                  <a:pt x="8687" y="10731"/>
                </a:lnTo>
                <a:lnTo>
                  <a:pt x="8857" y="10707"/>
                </a:lnTo>
                <a:lnTo>
                  <a:pt x="9027" y="10683"/>
                </a:lnTo>
                <a:lnTo>
                  <a:pt x="9027" y="10804"/>
                </a:lnTo>
                <a:lnTo>
                  <a:pt x="8687" y="10853"/>
                </a:lnTo>
                <a:lnTo>
                  <a:pt x="8541" y="10877"/>
                </a:lnTo>
                <a:lnTo>
                  <a:pt x="8370" y="10902"/>
                </a:lnTo>
                <a:lnTo>
                  <a:pt x="7932" y="10902"/>
                </a:lnTo>
                <a:lnTo>
                  <a:pt x="7786" y="10950"/>
                </a:lnTo>
                <a:lnTo>
                  <a:pt x="7762" y="10999"/>
                </a:lnTo>
                <a:lnTo>
                  <a:pt x="7786" y="11023"/>
                </a:lnTo>
                <a:lnTo>
                  <a:pt x="7884" y="11121"/>
                </a:lnTo>
                <a:lnTo>
                  <a:pt x="8030" y="11194"/>
                </a:lnTo>
                <a:lnTo>
                  <a:pt x="8200" y="11242"/>
                </a:lnTo>
                <a:lnTo>
                  <a:pt x="8589" y="11242"/>
                </a:lnTo>
                <a:lnTo>
                  <a:pt x="8760" y="11218"/>
                </a:lnTo>
                <a:lnTo>
                  <a:pt x="8930" y="11194"/>
                </a:lnTo>
                <a:lnTo>
                  <a:pt x="9076" y="11121"/>
                </a:lnTo>
                <a:lnTo>
                  <a:pt x="9125" y="11218"/>
                </a:lnTo>
                <a:lnTo>
                  <a:pt x="8954" y="11291"/>
                </a:lnTo>
                <a:lnTo>
                  <a:pt x="8760" y="11340"/>
                </a:lnTo>
                <a:lnTo>
                  <a:pt x="8151" y="11461"/>
                </a:lnTo>
                <a:lnTo>
                  <a:pt x="8127" y="11461"/>
                </a:lnTo>
                <a:lnTo>
                  <a:pt x="8127" y="11486"/>
                </a:lnTo>
                <a:lnTo>
                  <a:pt x="8151" y="11510"/>
                </a:lnTo>
                <a:lnTo>
                  <a:pt x="8346" y="11583"/>
                </a:lnTo>
                <a:lnTo>
                  <a:pt x="8589" y="11607"/>
                </a:lnTo>
                <a:lnTo>
                  <a:pt x="8370" y="11656"/>
                </a:lnTo>
                <a:lnTo>
                  <a:pt x="8151" y="11680"/>
                </a:lnTo>
                <a:lnTo>
                  <a:pt x="7932" y="11680"/>
                </a:lnTo>
                <a:lnTo>
                  <a:pt x="7713" y="11656"/>
                </a:lnTo>
                <a:lnTo>
                  <a:pt x="7421" y="11632"/>
                </a:lnTo>
                <a:lnTo>
                  <a:pt x="7129" y="11559"/>
                </a:lnTo>
                <a:lnTo>
                  <a:pt x="6862" y="11461"/>
                </a:lnTo>
                <a:lnTo>
                  <a:pt x="6740" y="11388"/>
                </a:lnTo>
                <a:lnTo>
                  <a:pt x="6618" y="11291"/>
                </a:lnTo>
                <a:lnTo>
                  <a:pt x="6594" y="11242"/>
                </a:lnTo>
                <a:lnTo>
                  <a:pt x="6667" y="11194"/>
                </a:lnTo>
                <a:lnTo>
                  <a:pt x="6716" y="11121"/>
                </a:lnTo>
                <a:lnTo>
                  <a:pt x="6716" y="11023"/>
                </a:lnTo>
                <a:lnTo>
                  <a:pt x="6716" y="10950"/>
                </a:lnTo>
                <a:lnTo>
                  <a:pt x="6667" y="10804"/>
                </a:lnTo>
                <a:lnTo>
                  <a:pt x="6618" y="10610"/>
                </a:lnTo>
                <a:lnTo>
                  <a:pt x="6594" y="10415"/>
                </a:lnTo>
                <a:lnTo>
                  <a:pt x="6594" y="10245"/>
                </a:lnTo>
                <a:lnTo>
                  <a:pt x="6618" y="10074"/>
                </a:lnTo>
                <a:lnTo>
                  <a:pt x="6643" y="9977"/>
                </a:lnTo>
                <a:lnTo>
                  <a:pt x="6643" y="9953"/>
                </a:lnTo>
                <a:lnTo>
                  <a:pt x="6618" y="10001"/>
                </a:lnTo>
                <a:lnTo>
                  <a:pt x="6618" y="9928"/>
                </a:lnTo>
                <a:close/>
                <a:moveTo>
                  <a:pt x="9636" y="11218"/>
                </a:moveTo>
                <a:lnTo>
                  <a:pt x="9782" y="11291"/>
                </a:lnTo>
                <a:lnTo>
                  <a:pt x="9928" y="11364"/>
                </a:lnTo>
                <a:lnTo>
                  <a:pt x="9855" y="11510"/>
                </a:lnTo>
                <a:lnTo>
                  <a:pt x="9757" y="11632"/>
                </a:lnTo>
                <a:lnTo>
                  <a:pt x="9636" y="11778"/>
                </a:lnTo>
                <a:lnTo>
                  <a:pt x="9514" y="11875"/>
                </a:lnTo>
                <a:lnTo>
                  <a:pt x="9246" y="12070"/>
                </a:lnTo>
                <a:lnTo>
                  <a:pt x="8930" y="12240"/>
                </a:lnTo>
                <a:lnTo>
                  <a:pt x="8589" y="12362"/>
                </a:lnTo>
                <a:lnTo>
                  <a:pt x="8249" y="12435"/>
                </a:lnTo>
                <a:lnTo>
                  <a:pt x="7908" y="12483"/>
                </a:lnTo>
                <a:lnTo>
                  <a:pt x="7592" y="12508"/>
                </a:lnTo>
                <a:lnTo>
                  <a:pt x="7227" y="12508"/>
                </a:lnTo>
                <a:lnTo>
                  <a:pt x="6886" y="12459"/>
                </a:lnTo>
                <a:lnTo>
                  <a:pt x="6521" y="12362"/>
                </a:lnTo>
                <a:lnTo>
                  <a:pt x="6375" y="12289"/>
                </a:lnTo>
                <a:lnTo>
                  <a:pt x="6205" y="12216"/>
                </a:lnTo>
                <a:lnTo>
                  <a:pt x="6083" y="12118"/>
                </a:lnTo>
                <a:lnTo>
                  <a:pt x="5986" y="12021"/>
                </a:lnTo>
                <a:lnTo>
                  <a:pt x="5888" y="11924"/>
                </a:lnTo>
                <a:lnTo>
                  <a:pt x="5815" y="11826"/>
                </a:lnTo>
                <a:lnTo>
                  <a:pt x="5694" y="11583"/>
                </a:lnTo>
                <a:lnTo>
                  <a:pt x="5572" y="11315"/>
                </a:lnTo>
                <a:lnTo>
                  <a:pt x="5645" y="11291"/>
                </a:lnTo>
                <a:lnTo>
                  <a:pt x="5840" y="11267"/>
                </a:lnTo>
                <a:lnTo>
                  <a:pt x="6107" y="11242"/>
                </a:lnTo>
                <a:lnTo>
                  <a:pt x="6180" y="11364"/>
                </a:lnTo>
                <a:lnTo>
                  <a:pt x="6278" y="11486"/>
                </a:lnTo>
                <a:lnTo>
                  <a:pt x="6448" y="11656"/>
                </a:lnTo>
                <a:lnTo>
                  <a:pt x="6594" y="11753"/>
                </a:lnTo>
                <a:lnTo>
                  <a:pt x="6764" y="11851"/>
                </a:lnTo>
                <a:lnTo>
                  <a:pt x="7105" y="11972"/>
                </a:lnTo>
                <a:lnTo>
                  <a:pt x="7446" y="12045"/>
                </a:lnTo>
                <a:lnTo>
                  <a:pt x="7811" y="12094"/>
                </a:lnTo>
                <a:lnTo>
                  <a:pt x="8151" y="12094"/>
                </a:lnTo>
                <a:lnTo>
                  <a:pt x="8492" y="12070"/>
                </a:lnTo>
                <a:lnTo>
                  <a:pt x="8833" y="11972"/>
                </a:lnTo>
                <a:lnTo>
                  <a:pt x="9003" y="11924"/>
                </a:lnTo>
                <a:lnTo>
                  <a:pt x="9173" y="11851"/>
                </a:lnTo>
                <a:lnTo>
                  <a:pt x="9295" y="11753"/>
                </a:lnTo>
                <a:lnTo>
                  <a:pt x="9441" y="11607"/>
                </a:lnTo>
                <a:lnTo>
                  <a:pt x="9563" y="11461"/>
                </a:lnTo>
                <a:lnTo>
                  <a:pt x="9587" y="11364"/>
                </a:lnTo>
                <a:lnTo>
                  <a:pt x="9611" y="11291"/>
                </a:lnTo>
                <a:lnTo>
                  <a:pt x="9636" y="11218"/>
                </a:lnTo>
                <a:close/>
                <a:moveTo>
                  <a:pt x="5231" y="11437"/>
                </a:moveTo>
                <a:lnTo>
                  <a:pt x="5231" y="11583"/>
                </a:lnTo>
                <a:lnTo>
                  <a:pt x="5280" y="11729"/>
                </a:lnTo>
                <a:lnTo>
                  <a:pt x="5329" y="11875"/>
                </a:lnTo>
                <a:lnTo>
                  <a:pt x="5402" y="12021"/>
                </a:lnTo>
                <a:lnTo>
                  <a:pt x="5596" y="12264"/>
                </a:lnTo>
                <a:lnTo>
                  <a:pt x="5815" y="12459"/>
                </a:lnTo>
                <a:lnTo>
                  <a:pt x="6010" y="12581"/>
                </a:lnTo>
                <a:lnTo>
                  <a:pt x="6205" y="12702"/>
                </a:lnTo>
                <a:lnTo>
                  <a:pt x="6399" y="12775"/>
                </a:lnTo>
                <a:lnTo>
                  <a:pt x="6618" y="12848"/>
                </a:lnTo>
                <a:lnTo>
                  <a:pt x="6837" y="12897"/>
                </a:lnTo>
                <a:lnTo>
                  <a:pt x="7056" y="12946"/>
                </a:lnTo>
                <a:lnTo>
                  <a:pt x="7494" y="12970"/>
                </a:lnTo>
                <a:lnTo>
                  <a:pt x="7908" y="12946"/>
                </a:lnTo>
                <a:lnTo>
                  <a:pt x="8322" y="12897"/>
                </a:lnTo>
                <a:lnTo>
                  <a:pt x="8760" y="12775"/>
                </a:lnTo>
                <a:lnTo>
                  <a:pt x="9149" y="12629"/>
                </a:lnTo>
                <a:lnTo>
                  <a:pt x="9344" y="12532"/>
                </a:lnTo>
                <a:lnTo>
                  <a:pt x="9538" y="12410"/>
                </a:lnTo>
                <a:lnTo>
                  <a:pt x="9709" y="12289"/>
                </a:lnTo>
                <a:lnTo>
                  <a:pt x="9879" y="12143"/>
                </a:lnTo>
                <a:lnTo>
                  <a:pt x="10025" y="11997"/>
                </a:lnTo>
                <a:lnTo>
                  <a:pt x="10147" y="11851"/>
                </a:lnTo>
                <a:lnTo>
                  <a:pt x="10268" y="11656"/>
                </a:lnTo>
                <a:lnTo>
                  <a:pt x="10366" y="11486"/>
                </a:lnTo>
                <a:lnTo>
                  <a:pt x="10950" y="11583"/>
                </a:lnTo>
                <a:lnTo>
                  <a:pt x="10974" y="11583"/>
                </a:lnTo>
                <a:lnTo>
                  <a:pt x="10828" y="11680"/>
                </a:lnTo>
                <a:lnTo>
                  <a:pt x="10658" y="11778"/>
                </a:lnTo>
                <a:lnTo>
                  <a:pt x="10512" y="11899"/>
                </a:lnTo>
                <a:lnTo>
                  <a:pt x="10366" y="12045"/>
                </a:lnTo>
                <a:lnTo>
                  <a:pt x="10317" y="12118"/>
                </a:lnTo>
                <a:lnTo>
                  <a:pt x="10293" y="12216"/>
                </a:lnTo>
                <a:lnTo>
                  <a:pt x="10439" y="12167"/>
                </a:lnTo>
                <a:lnTo>
                  <a:pt x="10585" y="12094"/>
                </a:lnTo>
                <a:lnTo>
                  <a:pt x="10852" y="11924"/>
                </a:lnTo>
                <a:lnTo>
                  <a:pt x="11193" y="11778"/>
                </a:lnTo>
                <a:lnTo>
                  <a:pt x="11315" y="11753"/>
                </a:lnTo>
                <a:lnTo>
                  <a:pt x="11436" y="11705"/>
                </a:lnTo>
                <a:lnTo>
                  <a:pt x="11461" y="11680"/>
                </a:lnTo>
                <a:lnTo>
                  <a:pt x="12020" y="11851"/>
                </a:lnTo>
                <a:lnTo>
                  <a:pt x="11728" y="11948"/>
                </a:lnTo>
                <a:lnTo>
                  <a:pt x="11436" y="12070"/>
                </a:lnTo>
                <a:lnTo>
                  <a:pt x="11144" y="12191"/>
                </a:lnTo>
                <a:lnTo>
                  <a:pt x="10877" y="12362"/>
                </a:lnTo>
                <a:lnTo>
                  <a:pt x="10633" y="12532"/>
                </a:lnTo>
                <a:lnTo>
                  <a:pt x="10609" y="12556"/>
                </a:lnTo>
                <a:lnTo>
                  <a:pt x="10633" y="12581"/>
                </a:lnTo>
                <a:lnTo>
                  <a:pt x="11144" y="12386"/>
                </a:lnTo>
                <a:lnTo>
                  <a:pt x="11655" y="12216"/>
                </a:lnTo>
                <a:lnTo>
                  <a:pt x="11874" y="12167"/>
                </a:lnTo>
                <a:lnTo>
                  <a:pt x="12093" y="12118"/>
                </a:lnTo>
                <a:lnTo>
                  <a:pt x="12312" y="12094"/>
                </a:lnTo>
                <a:lnTo>
                  <a:pt x="12531" y="12021"/>
                </a:lnTo>
                <a:lnTo>
                  <a:pt x="12969" y="12216"/>
                </a:lnTo>
                <a:lnTo>
                  <a:pt x="12726" y="12289"/>
                </a:lnTo>
                <a:lnTo>
                  <a:pt x="12507" y="12386"/>
                </a:lnTo>
                <a:lnTo>
                  <a:pt x="11874" y="12654"/>
                </a:lnTo>
                <a:lnTo>
                  <a:pt x="11582" y="12800"/>
                </a:lnTo>
                <a:lnTo>
                  <a:pt x="11266" y="12897"/>
                </a:lnTo>
                <a:lnTo>
                  <a:pt x="11242" y="12921"/>
                </a:lnTo>
                <a:lnTo>
                  <a:pt x="11217" y="12946"/>
                </a:lnTo>
                <a:lnTo>
                  <a:pt x="11242" y="12970"/>
                </a:lnTo>
                <a:lnTo>
                  <a:pt x="11266" y="12994"/>
                </a:lnTo>
                <a:lnTo>
                  <a:pt x="11850" y="12873"/>
                </a:lnTo>
                <a:lnTo>
                  <a:pt x="12458" y="12727"/>
                </a:lnTo>
                <a:lnTo>
                  <a:pt x="12677" y="12678"/>
                </a:lnTo>
                <a:lnTo>
                  <a:pt x="12920" y="12629"/>
                </a:lnTo>
                <a:lnTo>
                  <a:pt x="13164" y="12556"/>
                </a:lnTo>
                <a:lnTo>
                  <a:pt x="13285" y="12508"/>
                </a:lnTo>
                <a:lnTo>
                  <a:pt x="13383" y="12459"/>
                </a:lnTo>
                <a:lnTo>
                  <a:pt x="13626" y="12629"/>
                </a:lnTo>
                <a:lnTo>
                  <a:pt x="13869" y="12824"/>
                </a:lnTo>
                <a:lnTo>
                  <a:pt x="13602" y="12873"/>
                </a:lnTo>
                <a:lnTo>
                  <a:pt x="12847" y="13067"/>
                </a:lnTo>
                <a:lnTo>
                  <a:pt x="12482" y="13165"/>
                </a:lnTo>
                <a:lnTo>
                  <a:pt x="12142" y="13286"/>
                </a:lnTo>
                <a:lnTo>
                  <a:pt x="12093" y="13335"/>
                </a:lnTo>
                <a:lnTo>
                  <a:pt x="12117" y="13359"/>
                </a:lnTo>
                <a:lnTo>
                  <a:pt x="12263" y="13408"/>
                </a:lnTo>
                <a:lnTo>
                  <a:pt x="12409" y="13432"/>
                </a:lnTo>
                <a:lnTo>
                  <a:pt x="12531" y="13457"/>
                </a:lnTo>
                <a:lnTo>
                  <a:pt x="12677" y="13432"/>
                </a:lnTo>
                <a:lnTo>
                  <a:pt x="12969" y="13408"/>
                </a:lnTo>
                <a:lnTo>
                  <a:pt x="13237" y="13335"/>
                </a:lnTo>
                <a:lnTo>
                  <a:pt x="13675" y="13238"/>
                </a:lnTo>
                <a:lnTo>
                  <a:pt x="13869" y="13189"/>
                </a:lnTo>
                <a:lnTo>
                  <a:pt x="14088" y="13165"/>
                </a:lnTo>
                <a:lnTo>
                  <a:pt x="14186" y="13140"/>
                </a:lnTo>
                <a:lnTo>
                  <a:pt x="14356" y="13335"/>
                </a:lnTo>
                <a:lnTo>
                  <a:pt x="14502" y="13530"/>
                </a:lnTo>
                <a:lnTo>
                  <a:pt x="14186" y="13554"/>
                </a:lnTo>
                <a:lnTo>
                  <a:pt x="13845" y="13578"/>
                </a:lnTo>
                <a:lnTo>
                  <a:pt x="13529" y="13627"/>
                </a:lnTo>
                <a:lnTo>
                  <a:pt x="13212" y="13676"/>
                </a:lnTo>
                <a:lnTo>
                  <a:pt x="13042" y="13724"/>
                </a:lnTo>
                <a:lnTo>
                  <a:pt x="12896" y="13773"/>
                </a:lnTo>
                <a:lnTo>
                  <a:pt x="12872" y="13797"/>
                </a:lnTo>
                <a:lnTo>
                  <a:pt x="12872" y="13822"/>
                </a:lnTo>
                <a:lnTo>
                  <a:pt x="12896" y="13846"/>
                </a:lnTo>
                <a:lnTo>
                  <a:pt x="12896" y="13870"/>
                </a:lnTo>
                <a:lnTo>
                  <a:pt x="13188" y="13919"/>
                </a:lnTo>
                <a:lnTo>
                  <a:pt x="13456" y="13943"/>
                </a:lnTo>
                <a:lnTo>
                  <a:pt x="13991" y="13919"/>
                </a:lnTo>
                <a:lnTo>
                  <a:pt x="14745" y="13919"/>
                </a:lnTo>
                <a:lnTo>
                  <a:pt x="14916" y="14284"/>
                </a:lnTo>
                <a:lnTo>
                  <a:pt x="14405" y="14308"/>
                </a:lnTo>
                <a:lnTo>
                  <a:pt x="13821" y="14308"/>
                </a:lnTo>
                <a:lnTo>
                  <a:pt x="13529" y="14333"/>
                </a:lnTo>
                <a:lnTo>
                  <a:pt x="13383" y="14357"/>
                </a:lnTo>
                <a:lnTo>
                  <a:pt x="13237" y="14381"/>
                </a:lnTo>
                <a:lnTo>
                  <a:pt x="13212" y="14406"/>
                </a:lnTo>
                <a:lnTo>
                  <a:pt x="13188" y="14454"/>
                </a:lnTo>
                <a:lnTo>
                  <a:pt x="13212" y="14503"/>
                </a:lnTo>
                <a:lnTo>
                  <a:pt x="13237" y="14527"/>
                </a:lnTo>
                <a:lnTo>
                  <a:pt x="13529" y="14600"/>
                </a:lnTo>
                <a:lnTo>
                  <a:pt x="13821" y="14625"/>
                </a:lnTo>
                <a:lnTo>
                  <a:pt x="14721" y="14625"/>
                </a:lnTo>
                <a:lnTo>
                  <a:pt x="15037" y="14600"/>
                </a:lnTo>
                <a:lnTo>
                  <a:pt x="15110" y="14868"/>
                </a:lnTo>
                <a:lnTo>
                  <a:pt x="15159" y="15136"/>
                </a:lnTo>
                <a:lnTo>
                  <a:pt x="14989" y="15087"/>
                </a:lnTo>
                <a:lnTo>
                  <a:pt x="14818" y="15087"/>
                </a:lnTo>
                <a:lnTo>
                  <a:pt x="14453" y="15063"/>
                </a:lnTo>
                <a:lnTo>
                  <a:pt x="14234" y="15063"/>
                </a:lnTo>
                <a:lnTo>
                  <a:pt x="13991" y="15087"/>
                </a:lnTo>
                <a:lnTo>
                  <a:pt x="13772" y="15111"/>
                </a:lnTo>
                <a:lnTo>
                  <a:pt x="13529" y="15184"/>
                </a:lnTo>
                <a:lnTo>
                  <a:pt x="13504" y="15209"/>
                </a:lnTo>
                <a:lnTo>
                  <a:pt x="13504" y="15233"/>
                </a:lnTo>
                <a:lnTo>
                  <a:pt x="13504" y="15282"/>
                </a:lnTo>
                <a:lnTo>
                  <a:pt x="13553" y="15282"/>
                </a:lnTo>
                <a:lnTo>
                  <a:pt x="14015" y="15306"/>
                </a:lnTo>
                <a:lnTo>
                  <a:pt x="14453" y="15330"/>
                </a:lnTo>
                <a:lnTo>
                  <a:pt x="14843" y="15355"/>
                </a:lnTo>
                <a:lnTo>
                  <a:pt x="15013" y="15355"/>
                </a:lnTo>
                <a:lnTo>
                  <a:pt x="15183" y="15330"/>
                </a:lnTo>
                <a:lnTo>
                  <a:pt x="15183" y="15330"/>
                </a:lnTo>
                <a:lnTo>
                  <a:pt x="15086" y="15355"/>
                </a:lnTo>
                <a:lnTo>
                  <a:pt x="14794" y="15452"/>
                </a:lnTo>
                <a:lnTo>
                  <a:pt x="14502" y="15549"/>
                </a:lnTo>
                <a:lnTo>
                  <a:pt x="13918" y="15671"/>
                </a:lnTo>
                <a:lnTo>
                  <a:pt x="13310" y="15768"/>
                </a:lnTo>
                <a:lnTo>
                  <a:pt x="12701" y="15841"/>
                </a:lnTo>
                <a:lnTo>
                  <a:pt x="12677" y="15720"/>
                </a:lnTo>
                <a:lnTo>
                  <a:pt x="12653" y="15525"/>
                </a:lnTo>
                <a:lnTo>
                  <a:pt x="12628" y="15428"/>
                </a:lnTo>
                <a:lnTo>
                  <a:pt x="12555" y="15330"/>
                </a:lnTo>
                <a:lnTo>
                  <a:pt x="12482" y="15257"/>
                </a:lnTo>
                <a:lnTo>
                  <a:pt x="12385" y="15233"/>
                </a:lnTo>
                <a:lnTo>
                  <a:pt x="12288" y="15257"/>
                </a:lnTo>
                <a:lnTo>
                  <a:pt x="12215" y="15330"/>
                </a:lnTo>
                <a:lnTo>
                  <a:pt x="12166" y="15428"/>
                </a:lnTo>
                <a:lnTo>
                  <a:pt x="12142" y="15525"/>
                </a:lnTo>
                <a:lnTo>
                  <a:pt x="12142" y="15720"/>
                </a:lnTo>
                <a:lnTo>
                  <a:pt x="12142" y="15890"/>
                </a:lnTo>
                <a:lnTo>
                  <a:pt x="11801" y="15939"/>
                </a:lnTo>
                <a:lnTo>
                  <a:pt x="11290" y="15987"/>
                </a:lnTo>
                <a:lnTo>
                  <a:pt x="10755" y="16036"/>
                </a:lnTo>
                <a:lnTo>
                  <a:pt x="9709" y="16085"/>
                </a:lnTo>
                <a:lnTo>
                  <a:pt x="7592" y="16085"/>
                </a:lnTo>
                <a:lnTo>
                  <a:pt x="6521" y="16060"/>
                </a:lnTo>
                <a:lnTo>
                  <a:pt x="5475" y="16012"/>
                </a:lnTo>
                <a:lnTo>
                  <a:pt x="4428" y="15939"/>
                </a:lnTo>
                <a:lnTo>
                  <a:pt x="3382" y="15841"/>
                </a:lnTo>
                <a:lnTo>
                  <a:pt x="3236" y="15817"/>
                </a:lnTo>
                <a:lnTo>
                  <a:pt x="3236" y="15768"/>
                </a:lnTo>
                <a:lnTo>
                  <a:pt x="3236" y="15671"/>
                </a:lnTo>
                <a:lnTo>
                  <a:pt x="3212" y="15622"/>
                </a:lnTo>
                <a:lnTo>
                  <a:pt x="3212" y="15574"/>
                </a:lnTo>
                <a:lnTo>
                  <a:pt x="3236" y="15403"/>
                </a:lnTo>
                <a:lnTo>
                  <a:pt x="3236" y="15306"/>
                </a:lnTo>
                <a:lnTo>
                  <a:pt x="3212" y="15209"/>
                </a:lnTo>
                <a:lnTo>
                  <a:pt x="3163" y="15136"/>
                </a:lnTo>
                <a:lnTo>
                  <a:pt x="3090" y="15087"/>
                </a:lnTo>
                <a:lnTo>
                  <a:pt x="3017" y="15087"/>
                </a:lnTo>
                <a:lnTo>
                  <a:pt x="2920" y="15111"/>
                </a:lnTo>
                <a:lnTo>
                  <a:pt x="2823" y="15209"/>
                </a:lnTo>
                <a:lnTo>
                  <a:pt x="2750" y="15330"/>
                </a:lnTo>
                <a:lnTo>
                  <a:pt x="2725" y="15452"/>
                </a:lnTo>
                <a:lnTo>
                  <a:pt x="2701" y="15598"/>
                </a:lnTo>
                <a:lnTo>
                  <a:pt x="2701" y="15695"/>
                </a:lnTo>
                <a:lnTo>
                  <a:pt x="2141" y="15525"/>
                </a:lnTo>
                <a:lnTo>
                  <a:pt x="1582" y="15355"/>
                </a:lnTo>
                <a:lnTo>
                  <a:pt x="1314" y="15282"/>
                </a:lnTo>
                <a:lnTo>
                  <a:pt x="1046" y="15257"/>
                </a:lnTo>
                <a:lnTo>
                  <a:pt x="754" y="15233"/>
                </a:lnTo>
                <a:lnTo>
                  <a:pt x="487" y="15257"/>
                </a:lnTo>
                <a:lnTo>
                  <a:pt x="462" y="15038"/>
                </a:lnTo>
                <a:lnTo>
                  <a:pt x="487" y="14844"/>
                </a:lnTo>
                <a:lnTo>
                  <a:pt x="511" y="14625"/>
                </a:lnTo>
                <a:lnTo>
                  <a:pt x="584" y="14430"/>
                </a:lnTo>
                <a:lnTo>
                  <a:pt x="657" y="14235"/>
                </a:lnTo>
                <a:lnTo>
                  <a:pt x="754" y="14041"/>
                </a:lnTo>
                <a:lnTo>
                  <a:pt x="852" y="13870"/>
                </a:lnTo>
                <a:lnTo>
                  <a:pt x="973" y="13676"/>
                </a:lnTo>
                <a:lnTo>
                  <a:pt x="1241" y="13359"/>
                </a:lnTo>
                <a:lnTo>
                  <a:pt x="1557" y="13043"/>
                </a:lnTo>
                <a:lnTo>
                  <a:pt x="1874" y="12775"/>
                </a:lnTo>
                <a:lnTo>
                  <a:pt x="2190" y="12532"/>
                </a:lnTo>
                <a:lnTo>
                  <a:pt x="2409" y="12386"/>
                </a:lnTo>
                <a:lnTo>
                  <a:pt x="2604" y="12289"/>
                </a:lnTo>
                <a:lnTo>
                  <a:pt x="3042" y="12070"/>
                </a:lnTo>
                <a:lnTo>
                  <a:pt x="3480" y="11924"/>
                </a:lnTo>
                <a:lnTo>
                  <a:pt x="3942" y="11778"/>
                </a:lnTo>
                <a:lnTo>
                  <a:pt x="4234" y="11680"/>
                </a:lnTo>
                <a:lnTo>
                  <a:pt x="4574" y="11607"/>
                </a:lnTo>
                <a:lnTo>
                  <a:pt x="5231" y="11437"/>
                </a:lnTo>
                <a:close/>
                <a:moveTo>
                  <a:pt x="8200" y="1"/>
                </a:moveTo>
                <a:lnTo>
                  <a:pt x="7811" y="50"/>
                </a:lnTo>
                <a:lnTo>
                  <a:pt x="7470" y="123"/>
                </a:lnTo>
                <a:lnTo>
                  <a:pt x="7154" y="244"/>
                </a:lnTo>
                <a:lnTo>
                  <a:pt x="6667" y="463"/>
                </a:lnTo>
                <a:lnTo>
                  <a:pt x="6424" y="609"/>
                </a:lnTo>
                <a:lnTo>
                  <a:pt x="6278" y="731"/>
                </a:lnTo>
                <a:lnTo>
                  <a:pt x="6205" y="804"/>
                </a:lnTo>
                <a:lnTo>
                  <a:pt x="6180" y="853"/>
                </a:lnTo>
                <a:lnTo>
                  <a:pt x="6205" y="926"/>
                </a:lnTo>
                <a:lnTo>
                  <a:pt x="6253" y="974"/>
                </a:lnTo>
                <a:lnTo>
                  <a:pt x="6302" y="999"/>
                </a:lnTo>
                <a:lnTo>
                  <a:pt x="6472" y="999"/>
                </a:lnTo>
                <a:lnTo>
                  <a:pt x="6594" y="950"/>
                </a:lnTo>
                <a:lnTo>
                  <a:pt x="6716" y="877"/>
                </a:lnTo>
                <a:lnTo>
                  <a:pt x="7178" y="682"/>
                </a:lnTo>
                <a:lnTo>
                  <a:pt x="7421" y="585"/>
                </a:lnTo>
                <a:lnTo>
                  <a:pt x="7665" y="488"/>
                </a:lnTo>
                <a:lnTo>
                  <a:pt x="8005" y="439"/>
                </a:lnTo>
                <a:lnTo>
                  <a:pt x="8346" y="415"/>
                </a:lnTo>
                <a:lnTo>
                  <a:pt x="8735" y="439"/>
                </a:lnTo>
                <a:lnTo>
                  <a:pt x="9125" y="488"/>
                </a:lnTo>
                <a:lnTo>
                  <a:pt x="9490" y="585"/>
                </a:lnTo>
                <a:lnTo>
                  <a:pt x="9855" y="707"/>
                </a:lnTo>
                <a:lnTo>
                  <a:pt x="10195" y="828"/>
                </a:lnTo>
                <a:lnTo>
                  <a:pt x="10487" y="974"/>
                </a:lnTo>
                <a:lnTo>
                  <a:pt x="10706" y="1096"/>
                </a:lnTo>
                <a:lnTo>
                  <a:pt x="10877" y="1242"/>
                </a:lnTo>
                <a:lnTo>
                  <a:pt x="11023" y="1412"/>
                </a:lnTo>
                <a:lnTo>
                  <a:pt x="11169" y="1583"/>
                </a:lnTo>
                <a:lnTo>
                  <a:pt x="11290" y="1801"/>
                </a:lnTo>
                <a:lnTo>
                  <a:pt x="11388" y="1996"/>
                </a:lnTo>
                <a:lnTo>
                  <a:pt x="11485" y="2215"/>
                </a:lnTo>
                <a:lnTo>
                  <a:pt x="11558" y="2458"/>
                </a:lnTo>
                <a:lnTo>
                  <a:pt x="11655" y="2921"/>
                </a:lnTo>
                <a:lnTo>
                  <a:pt x="11728" y="3407"/>
                </a:lnTo>
                <a:lnTo>
                  <a:pt x="11753" y="3894"/>
                </a:lnTo>
                <a:lnTo>
                  <a:pt x="11753" y="4356"/>
                </a:lnTo>
                <a:lnTo>
                  <a:pt x="11217" y="4356"/>
                </a:lnTo>
                <a:lnTo>
                  <a:pt x="10974" y="4332"/>
                </a:lnTo>
                <a:lnTo>
                  <a:pt x="10731" y="4259"/>
                </a:lnTo>
                <a:lnTo>
                  <a:pt x="10487" y="4210"/>
                </a:lnTo>
                <a:lnTo>
                  <a:pt x="10244" y="4113"/>
                </a:lnTo>
                <a:lnTo>
                  <a:pt x="9782" y="3918"/>
                </a:lnTo>
                <a:lnTo>
                  <a:pt x="9319" y="3675"/>
                </a:lnTo>
                <a:lnTo>
                  <a:pt x="8881" y="3432"/>
                </a:lnTo>
                <a:lnTo>
                  <a:pt x="8419" y="3164"/>
                </a:lnTo>
                <a:lnTo>
                  <a:pt x="7981" y="2921"/>
                </a:lnTo>
                <a:lnTo>
                  <a:pt x="7908" y="2896"/>
                </a:lnTo>
                <a:lnTo>
                  <a:pt x="7835" y="2896"/>
                </a:lnTo>
                <a:lnTo>
                  <a:pt x="7786" y="2921"/>
                </a:lnTo>
                <a:lnTo>
                  <a:pt x="7738" y="2945"/>
                </a:lnTo>
                <a:lnTo>
                  <a:pt x="7689" y="2994"/>
                </a:lnTo>
                <a:lnTo>
                  <a:pt x="7665" y="3042"/>
                </a:lnTo>
                <a:lnTo>
                  <a:pt x="7640" y="3115"/>
                </a:lnTo>
                <a:lnTo>
                  <a:pt x="7640" y="3164"/>
                </a:lnTo>
                <a:lnTo>
                  <a:pt x="7713" y="3529"/>
                </a:lnTo>
                <a:lnTo>
                  <a:pt x="7786" y="3894"/>
                </a:lnTo>
                <a:lnTo>
                  <a:pt x="7640" y="3797"/>
                </a:lnTo>
                <a:lnTo>
                  <a:pt x="7494" y="3699"/>
                </a:lnTo>
                <a:lnTo>
                  <a:pt x="7202" y="3432"/>
                </a:lnTo>
                <a:lnTo>
                  <a:pt x="6959" y="3140"/>
                </a:lnTo>
                <a:lnTo>
                  <a:pt x="6740" y="2799"/>
                </a:lnTo>
                <a:lnTo>
                  <a:pt x="6545" y="2458"/>
                </a:lnTo>
                <a:lnTo>
                  <a:pt x="6424" y="2118"/>
                </a:lnTo>
                <a:lnTo>
                  <a:pt x="6399" y="1947"/>
                </a:lnTo>
                <a:lnTo>
                  <a:pt x="6375" y="1777"/>
                </a:lnTo>
                <a:lnTo>
                  <a:pt x="6375" y="1607"/>
                </a:lnTo>
                <a:lnTo>
                  <a:pt x="6399" y="1461"/>
                </a:lnTo>
                <a:lnTo>
                  <a:pt x="6399" y="1388"/>
                </a:lnTo>
                <a:lnTo>
                  <a:pt x="6399" y="1339"/>
                </a:lnTo>
                <a:lnTo>
                  <a:pt x="6351" y="1291"/>
                </a:lnTo>
                <a:lnTo>
                  <a:pt x="6302" y="1266"/>
                </a:lnTo>
                <a:lnTo>
                  <a:pt x="6205" y="1266"/>
                </a:lnTo>
                <a:lnTo>
                  <a:pt x="6156" y="1291"/>
                </a:lnTo>
                <a:lnTo>
                  <a:pt x="6107" y="1339"/>
                </a:lnTo>
                <a:lnTo>
                  <a:pt x="6034" y="1485"/>
                </a:lnTo>
                <a:lnTo>
                  <a:pt x="6010" y="1655"/>
                </a:lnTo>
                <a:lnTo>
                  <a:pt x="5815" y="1680"/>
                </a:lnTo>
                <a:lnTo>
                  <a:pt x="5645" y="1728"/>
                </a:lnTo>
                <a:lnTo>
                  <a:pt x="5475" y="1826"/>
                </a:lnTo>
                <a:lnTo>
                  <a:pt x="5304" y="1923"/>
                </a:lnTo>
                <a:lnTo>
                  <a:pt x="5085" y="2069"/>
                </a:lnTo>
                <a:lnTo>
                  <a:pt x="4891" y="2215"/>
                </a:lnTo>
                <a:lnTo>
                  <a:pt x="4720" y="2337"/>
                </a:lnTo>
                <a:lnTo>
                  <a:pt x="4647" y="2410"/>
                </a:lnTo>
                <a:lnTo>
                  <a:pt x="4599" y="2507"/>
                </a:lnTo>
                <a:lnTo>
                  <a:pt x="4574" y="2531"/>
                </a:lnTo>
                <a:lnTo>
                  <a:pt x="4599" y="2556"/>
                </a:lnTo>
                <a:lnTo>
                  <a:pt x="4623" y="2580"/>
                </a:lnTo>
                <a:lnTo>
                  <a:pt x="4647" y="2604"/>
                </a:lnTo>
                <a:lnTo>
                  <a:pt x="4745" y="2580"/>
                </a:lnTo>
                <a:lnTo>
                  <a:pt x="4818" y="2556"/>
                </a:lnTo>
                <a:lnTo>
                  <a:pt x="4988" y="2458"/>
                </a:lnTo>
                <a:lnTo>
                  <a:pt x="5280" y="2239"/>
                </a:lnTo>
                <a:lnTo>
                  <a:pt x="5621" y="1996"/>
                </a:lnTo>
                <a:lnTo>
                  <a:pt x="5986" y="1801"/>
                </a:lnTo>
                <a:lnTo>
                  <a:pt x="5986" y="1996"/>
                </a:lnTo>
                <a:lnTo>
                  <a:pt x="6034" y="2166"/>
                </a:lnTo>
                <a:lnTo>
                  <a:pt x="6083" y="2337"/>
                </a:lnTo>
                <a:lnTo>
                  <a:pt x="6156" y="2531"/>
                </a:lnTo>
                <a:lnTo>
                  <a:pt x="6302" y="2872"/>
                </a:lnTo>
                <a:lnTo>
                  <a:pt x="6472" y="3164"/>
                </a:lnTo>
                <a:lnTo>
                  <a:pt x="6618" y="3359"/>
                </a:lnTo>
                <a:lnTo>
                  <a:pt x="6764" y="3578"/>
                </a:lnTo>
                <a:lnTo>
                  <a:pt x="6959" y="3772"/>
                </a:lnTo>
                <a:lnTo>
                  <a:pt x="7129" y="3967"/>
                </a:lnTo>
                <a:lnTo>
                  <a:pt x="7348" y="4137"/>
                </a:lnTo>
                <a:lnTo>
                  <a:pt x="7567" y="4283"/>
                </a:lnTo>
                <a:lnTo>
                  <a:pt x="7811" y="4381"/>
                </a:lnTo>
                <a:lnTo>
                  <a:pt x="8054" y="4454"/>
                </a:lnTo>
                <a:lnTo>
                  <a:pt x="8151" y="4454"/>
                </a:lnTo>
                <a:lnTo>
                  <a:pt x="8249" y="4381"/>
                </a:lnTo>
                <a:lnTo>
                  <a:pt x="8297" y="4356"/>
                </a:lnTo>
                <a:lnTo>
                  <a:pt x="8322" y="4308"/>
                </a:lnTo>
                <a:lnTo>
                  <a:pt x="8322" y="4235"/>
                </a:lnTo>
                <a:lnTo>
                  <a:pt x="8322" y="4186"/>
                </a:lnTo>
                <a:lnTo>
                  <a:pt x="8151" y="3505"/>
                </a:lnTo>
                <a:lnTo>
                  <a:pt x="8151" y="3505"/>
                </a:lnTo>
                <a:lnTo>
                  <a:pt x="8881" y="3918"/>
                </a:lnTo>
                <a:lnTo>
                  <a:pt x="9587" y="4283"/>
                </a:lnTo>
                <a:lnTo>
                  <a:pt x="9952" y="4429"/>
                </a:lnTo>
                <a:lnTo>
                  <a:pt x="10317" y="4575"/>
                </a:lnTo>
                <a:lnTo>
                  <a:pt x="10682" y="4697"/>
                </a:lnTo>
                <a:lnTo>
                  <a:pt x="11071" y="4746"/>
                </a:lnTo>
                <a:lnTo>
                  <a:pt x="11169" y="4940"/>
                </a:lnTo>
                <a:lnTo>
                  <a:pt x="11242" y="5111"/>
                </a:lnTo>
                <a:lnTo>
                  <a:pt x="11266" y="5281"/>
                </a:lnTo>
                <a:lnTo>
                  <a:pt x="11266" y="5451"/>
                </a:lnTo>
                <a:lnTo>
                  <a:pt x="11242" y="5792"/>
                </a:lnTo>
                <a:lnTo>
                  <a:pt x="11266" y="5865"/>
                </a:lnTo>
                <a:lnTo>
                  <a:pt x="11315" y="5938"/>
                </a:lnTo>
                <a:lnTo>
                  <a:pt x="11363" y="5987"/>
                </a:lnTo>
                <a:lnTo>
                  <a:pt x="11509" y="5987"/>
                </a:lnTo>
                <a:lnTo>
                  <a:pt x="11582" y="5962"/>
                </a:lnTo>
                <a:lnTo>
                  <a:pt x="11631" y="5914"/>
                </a:lnTo>
                <a:lnTo>
                  <a:pt x="11655" y="5841"/>
                </a:lnTo>
                <a:lnTo>
                  <a:pt x="11704" y="5622"/>
                </a:lnTo>
                <a:lnTo>
                  <a:pt x="11704" y="5354"/>
                </a:lnTo>
                <a:lnTo>
                  <a:pt x="11680" y="5135"/>
                </a:lnTo>
                <a:lnTo>
                  <a:pt x="11607" y="4892"/>
                </a:lnTo>
                <a:lnTo>
                  <a:pt x="11558" y="4794"/>
                </a:lnTo>
                <a:lnTo>
                  <a:pt x="11680" y="4770"/>
                </a:lnTo>
                <a:lnTo>
                  <a:pt x="11801" y="4940"/>
                </a:lnTo>
                <a:lnTo>
                  <a:pt x="11923" y="5111"/>
                </a:lnTo>
                <a:lnTo>
                  <a:pt x="11996" y="5305"/>
                </a:lnTo>
                <a:lnTo>
                  <a:pt x="12044" y="5500"/>
                </a:lnTo>
                <a:lnTo>
                  <a:pt x="12069" y="5695"/>
                </a:lnTo>
                <a:lnTo>
                  <a:pt x="12093" y="5889"/>
                </a:lnTo>
                <a:lnTo>
                  <a:pt x="12069" y="6108"/>
                </a:lnTo>
                <a:lnTo>
                  <a:pt x="12044" y="6303"/>
                </a:lnTo>
                <a:lnTo>
                  <a:pt x="11996" y="6522"/>
                </a:lnTo>
                <a:lnTo>
                  <a:pt x="11899" y="6692"/>
                </a:lnTo>
                <a:lnTo>
                  <a:pt x="11801" y="6887"/>
                </a:lnTo>
                <a:lnTo>
                  <a:pt x="11655" y="7033"/>
                </a:lnTo>
                <a:lnTo>
                  <a:pt x="11631" y="7082"/>
                </a:lnTo>
                <a:lnTo>
                  <a:pt x="11631" y="6936"/>
                </a:lnTo>
                <a:lnTo>
                  <a:pt x="11631" y="6814"/>
                </a:lnTo>
                <a:lnTo>
                  <a:pt x="11582" y="6717"/>
                </a:lnTo>
                <a:lnTo>
                  <a:pt x="11509" y="6619"/>
                </a:lnTo>
                <a:lnTo>
                  <a:pt x="11436" y="6571"/>
                </a:lnTo>
                <a:lnTo>
                  <a:pt x="11290" y="6571"/>
                </a:lnTo>
                <a:lnTo>
                  <a:pt x="11242" y="6619"/>
                </a:lnTo>
                <a:lnTo>
                  <a:pt x="11193" y="6668"/>
                </a:lnTo>
                <a:lnTo>
                  <a:pt x="11169" y="6717"/>
                </a:lnTo>
                <a:lnTo>
                  <a:pt x="11169" y="6790"/>
                </a:lnTo>
                <a:lnTo>
                  <a:pt x="11193" y="6863"/>
                </a:lnTo>
                <a:lnTo>
                  <a:pt x="11169" y="6838"/>
                </a:lnTo>
                <a:lnTo>
                  <a:pt x="11144" y="6863"/>
                </a:lnTo>
                <a:lnTo>
                  <a:pt x="11144" y="6984"/>
                </a:lnTo>
                <a:lnTo>
                  <a:pt x="11071" y="7228"/>
                </a:lnTo>
                <a:lnTo>
                  <a:pt x="10974" y="7447"/>
                </a:lnTo>
                <a:lnTo>
                  <a:pt x="10755" y="7933"/>
                </a:lnTo>
                <a:lnTo>
                  <a:pt x="10487" y="8396"/>
                </a:lnTo>
                <a:lnTo>
                  <a:pt x="10317" y="8663"/>
                </a:lnTo>
                <a:lnTo>
                  <a:pt x="10098" y="8907"/>
                </a:lnTo>
                <a:lnTo>
                  <a:pt x="9879" y="9126"/>
                </a:lnTo>
                <a:lnTo>
                  <a:pt x="9611" y="9320"/>
                </a:lnTo>
                <a:lnTo>
                  <a:pt x="9344" y="9491"/>
                </a:lnTo>
                <a:lnTo>
                  <a:pt x="9052" y="9637"/>
                </a:lnTo>
                <a:lnTo>
                  <a:pt x="8735" y="9734"/>
                </a:lnTo>
                <a:lnTo>
                  <a:pt x="8419" y="9782"/>
                </a:lnTo>
                <a:lnTo>
                  <a:pt x="8078" y="9807"/>
                </a:lnTo>
                <a:lnTo>
                  <a:pt x="7738" y="9782"/>
                </a:lnTo>
                <a:lnTo>
                  <a:pt x="7397" y="9709"/>
                </a:lnTo>
                <a:lnTo>
                  <a:pt x="7056" y="9612"/>
                </a:lnTo>
                <a:lnTo>
                  <a:pt x="6716" y="9466"/>
                </a:lnTo>
                <a:lnTo>
                  <a:pt x="6424" y="9296"/>
                </a:lnTo>
                <a:lnTo>
                  <a:pt x="6107" y="9126"/>
                </a:lnTo>
                <a:lnTo>
                  <a:pt x="5840" y="8907"/>
                </a:lnTo>
                <a:lnTo>
                  <a:pt x="5596" y="8712"/>
                </a:lnTo>
                <a:lnTo>
                  <a:pt x="5377" y="8469"/>
                </a:lnTo>
                <a:lnTo>
                  <a:pt x="5158" y="8225"/>
                </a:lnTo>
                <a:lnTo>
                  <a:pt x="4988" y="7958"/>
                </a:lnTo>
                <a:lnTo>
                  <a:pt x="4891" y="7787"/>
                </a:lnTo>
                <a:lnTo>
                  <a:pt x="4818" y="7641"/>
                </a:lnTo>
                <a:lnTo>
                  <a:pt x="4696" y="7301"/>
                </a:lnTo>
                <a:lnTo>
                  <a:pt x="4599" y="6960"/>
                </a:lnTo>
                <a:lnTo>
                  <a:pt x="4477" y="6644"/>
                </a:lnTo>
                <a:lnTo>
                  <a:pt x="4428" y="6571"/>
                </a:lnTo>
                <a:lnTo>
                  <a:pt x="4355" y="6546"/>
                </a:lnTo>
                <a:lnTo>
                  <a:pt x="4282" y="6571"/>
                </a:lnTo>
                <a:lnTo>
                  <a:pt x="4258" y="6595"/>
                </a:lnTo>
                <a:lnTo>
                  <a:pt x="4234" y="6644"/>
                </a:lnTo>
                <a:lnTo>
                  <a:pt x="4209" y="6936"/>
                </a:lnTo>
                <a:lnTo>
                  <a:pt x="4234" y="7228"/>
                </a:lnTo>
                <a:lnTo>
                  <a:pt x="4088" y="7130"/>
                </a:lnTo>
                <a:lnTo>
                  <a:pt x="3966" y="7033"/>
                </a:lnTo>
                <a:lnTo>
                  <a:pt x="3845" y="6911"/>
                </a:lnTo>
                <a:lnTo>
                  <a:pt x="3772" y="6790"/>
                </a:lnTo>
                <a:lnTo>
                  <a:pt x="3699" y="6644"/>
                </a:lnTo>
                <a:lnTo>
                  <a:pt x="3650" y="6473"/>
                </a:lnTo>
                <a:lnTo>
                  <a:pt x="3577" y="6133"/>
                </a:lnTo>
                <a:lnTo>
                  <a:pt x="3553" y="5816"/>
                </a:lnTo>
                <a:lnTo>
                  <a:pt x="3577" y="5670"/>
                </a:lnTo>
                <a:lnTo>
                  <a:pt x="3601" y="5524"/>
                </a:lnTo>
                <a:lnTo>
                  <a:pt x="3650" y="5378"/>
                </a:lnTo>
                <a:lnTo>
                  <a:pt x="3699" y="5232"/>
                </a:lnTo>
                <a:lnTo>
                  <a:pt x="3772" y="5111"/>
                </a:lnTo>
                <a:lnTo>
                  <a:pt x="3893" y="5013"/>
                </a:lnTo>
                <a:lnTo>
                  <a:pt x="3942" y="5013"/>
                </a:lnTo>
                <a:lnTo>
                  <a:pt x="3918" y="5208"/>
                </a:lnTo>
                <a:lnTo>
                  <a:pt x="3942" y="5403"/>
                </a:lnTo>
                <a:lnTo>
                  <a:pt x="3966" y="5476"/>
                </a:lnTo>
                <a:lnTo>
                  <a:pt x="4015" y="5549"/>
                </a:lnTo>
                <a:lnTo>
                  <a:pt x="4063" y="5622"/>
                </a:lnTo>
                <a:lnTo>
                  <a:pt x="4136" y="5670"/>
                </a:lnTo>
                <a:lnTo>
                  <a:pt x="4209" y="5695"/>
                </a:lnTo>
                <a:lnTo>
                  <a:pt x="4258" y="5670"/>
                </a:lnTo>
                <a:lnTo>
                  <a:pt x="4307" y="5646"/>
                </a:lnTo>
                <a:lnTo>
                  <a:pt x="4355" y="5597"/>
                </a:lnTo>
                <a:lnTo>
                  <a:pt x="4355" y="5476"/>
                </a:lnTo>
                <a:lnTo>
                  <a:pt x="4355" y="5403"/>
                </a:lnTo>
                <a:lnTo>
                  <a:pt x="4307" y="5208"/>
                </a:lnTo>
                <a:lnTo>
                  <a:pt x="4331" y="5086"/>
                </a:lnTo>
                <a:lnTo>
                  <a:pt x="4355" y="4965"/>
                </a:lnTo>
                <a:lnTo>
                  <a:pt x="4453" y="4746"/>
                </a:lnTo>
                <a:lnTo>
                  <a:pt x="4550" y="4575"/>
                </a:lnTo>
                <a:lnTo>
                  <a:pt x="4647" y="4405"/>
                </a:lnTo>
                <a:lnTo>
                  <a:pt x="5085" y="4016"/>
                </a:lnTo>
                <a:lnTo>
                  <a:pt x="5377" y="3748"/>
                </a:lnTo>
                <a:lnTo>
                  <a:pt x="5669" y="3432"/>
                </a:lnTo>
                <a:lnTo>
                  <a:pt x="5791" y="3237"/>
                </a:lnTo>
                <a:lnTo>
                  <a:pt x="5888" y="3067"/>
                </a:lnTo>
                <a:lnTo>
                  <a:pt x="5961" y="2872"/>
                </a:lnTo>
                <a:lnTo>
                  <a:pt x="6010" y="2677"/>
                </a:lnTo>
                <a:lnTo>
                  <a:pt x="5986" y="2629"/>
                </a:lnTo>
                <a:lnTo>
                  <a:pt x="5937" y="2604"/>
                </a:lnTo>
                <a:lnTo>
                  <a:pt x="5888" y="2604"/>
                </a:lnTo>
                <a:lnTo>
                  <a:pt x="5864" y="2629"/>
                </a:lnTo>
                <a:lnTo>
                  <a:pt x="5718" y="2750"/>
                </a:lnTo>
                <a:lnTo>
                  <a:pt x="5596" y="2921"/>
                </a:lnTo>
                <a:lnTo>
                  <a:pt x="5377" y="3237"/>
                </a:lnTo>
                <a:lnTo>
                  <a:pt x="5110" y="3505"/>
                </a:lnTo>
                <a:lnTo>
                  <a:pt x="4818" y="3772"/>
                </a:lnTo>
                <a:lnTo>
                  <a:pt x="4647" y="3894"/>
                </a:lnTo>
                <a:lnTo>
                  <a:pt x="4453" y="4040"/>
                </a:lnTo>
                <a:lnTo>
                  <a:pt x="4063" y="4332"/>
                </a:lnTo>
                <a:lnTo>
                  <a:pt x="4112" y="3894"/>
                </a:lnTo>
                <a:lnTo>
                  <a:pt x="4209" y="3456"/>
                </a:lnTo>
                <a:lnTo>
                  <a:pt x="4331" y="3042"/>
                </a:lnTo>
                <a:lnTo>
                  <a:pt x="4477" y="2629"/>
                </a:lnTo>
                <a:lnTo>
                  <a:pt x="4599" y="2337"/>
                </a:lnTo>
                <a:lnTo>
                  <a:pt x="4769" y="2045"/>
                </a:lnTo>
                <a:lnTo>
                  <a:pt x="4939" y="1777"/>
                </a:lnTo>
                <a:lnTo>
                  <a:pt x="5158" y="1558"/>
                </a:lnTo>
                <a:lnTo>
                  <a:pt x="5256" y="1485"/>
                </a:lnTo>
                <a:lnTo>
                  <a:pt x="5377" y="1412"/>
                </a:lnTo>
                <a:lnTo>
                  <a:pt x="5596" y="1364"/>
                </a:lnTo>
                <a:lnTo>
                  <a:pt x="5815" y="1315"/>
                </a:lnTo>
                <a:lnTo>
                  <a:pt x="5913" y="1291"/>
                </a:lnTo>
                <a:lnTo>
                  <a:pt x="6034" y="1242"/>
                </a:lnTo>
                <a:lnTo>
                  <a:pt x="6034" y="1218"/>
                </a:lnTo>
                <a:lnTo>
                  <a:pt x="6034" y="1193"/>
                </a:lnTo>
                <a:lnTo>
                  <a:pt x="5961" y="1096"/>
                </a:lnTo>
                <a:lnTo>
                  <a:pt x="5888" y="1023"/>
                </a:lnTo>
                <a:lnTo>
                  <a:pt x="5767" y="974"/>
                </a:lnTo>
                <a:lnTo>
                  <a:pt x="5523" y="974"/>
                </a:lnTo>
                <a:lnTo>
                  <a:pt x="5402" y="999"/>
                </a:lnTo>
                <a:lnTo>
                  <a:pt x="5183" y="1072"/>
                </a:lnTo>
                <a:lnTo>
                  <a:pt x="5037" y="1145"/>
                </a:lnTo>
                <a:lnTo>
                  <a:pt x="4915" y="1242"/>
                </a:lnTo>
                <a:lnTo>
                  <a:pt x="4793" y="1364"/>
                </a:lnTo>
                <a:lnTo>
                  <a:pt x="4672" y="1485"/>
                </a:lnTo>
                <a:lnTo>
                  <a:pt x="4477" y="1728"/>
                </a:lnTo>
                <a:lnTo>
                  <a:pt x="4307" y="2020"/>
                </a:lnTo>
                <a:lnTo>
                  <a:pt x="4161" y="2312"/>
                </a:lnTo>
                <a:lnTo>
                  <a:pt x="4015" y="2653"/>
                </a:lnTo>
                <a:lnTo>
                  <a:pt x="3893" y="3018"/>
                </a:lnTo>
                <a:lnTo>
                  <a:pt x="3772" y="3359"/>
                </a:lnTo>
                <a:lnTo>
                  <a:pt x="3699" y="3724"/>
                </a:lnTo>
                <a:lnTo>
                  <a:pt x="3650" y="4113"/>
                </a:lnTo>
                <a:lnTo>
                  <a:pt x="3650" y="4454"/>
                </a:lnTo>
                <a:lnTo>
                  <a:pt x="3674" y="4819"/>
                </a:lnTo>
                <a:lnTo>
                  <a:pt x="3553" y="4892"/>
                </a:lnTo>
                <a:lnTo>
                  <a:pt x="3455" y="5038"/>
                </a:lnTo>
                <a:lnTo>
                  <a:pt x="3382" y="5184"/>
                </a:lnTo>
                <a:lnTo>
                  <a:pt x="3334" y="5378"/>
                </a:lnTo>
                <a:lnTo>
                  <a:pt x="3236" y="5719"/>
                </a:lnTo>
                <a:lnTo>
                  <a:pt x="3212" y="5962"/>
                </a:lnTo>
                <a:lnTo>
                  <a:pt x="3236" y="6230"/>
                </a:lnTo>
                <a:lnTo>
                  <a:pt x="3285" y="6522"/>
                </a:lnTo>
                <a:lnTo>
                  <a:pt x="3358" y="6814"/>
                </a:lnTo>
                <a:lnTo>
                  <a:pt x="3480" y="7082"/>
                </a:lnTo>
                <a:lnTo>
                  <a:pt x="3626" y="7325"/>
                </a:lnTo>
                <a:lnTo>
                  <a:pt x="3723" y="7422"/>
                </a:lnTo>
                <a:lnTo>
                  <a:pt x="3845" y="7520"/>
                </a:lnTo>
                <a:lnTo>
                  <a:pt x="3942" y="7593"/>
                </a:lnTo>
                <a:lnTo>
                  <a:pt x="4063" y="7641"/>
                </a:lnTo>
                <a:lnTo>
                  <a:pt x="4209" y="7690"/>
                </a:lnTo>
                <a:lnTo>
                  <a:pt x="4355" y="7690"/>
                </a:lnTo>
                <a:lnTo>
                  <a:pt x="4477" y="7933"/>
                </a:lnTo>
                <a:lnTo>
                  <a:pt x="4599" y="8177"/>
                </a:lnTo>
                <a:lnTo>
                  <a:pt x="4745" y="8396"/>
                </a:lnTo>
                <a:lnTo>
                  <a:pt x="4915" y="8615"/>
                </a:lnTo>
                <a:lnTo>
                  <a:pt x="5085" y="8809"/>
                </a:lnTo>
                <a:lnTo>
                  <a:pt x="5256" y="8980"/>
                </a:lnTo>
                <a:lnTo>
                  <a:pt x="5645" y="9320"/>
                </a:lnTo>
                <a:lnTo>
                  <a:pt x="6010" y="9588"/>
                </a:lnTo>
                <a:lnTo>
                  <a:pt x="6424" y="9831"/>
                </a:lnTo>
                <a:lnTo>
                  <a:pt x="6351" y="9855"/>
                </a:lnTo>
                <a:lnTo>
                  <a:pt x="6278" y="9928"/>
                </a:lnTo>
                <a:lnTo>
                  <a:pt x="6253" y="10001"/>
                </a:lnTo>
                <a:lnTo>
                  <a:pt x="6205" y="10074"/>
                </a:lnTo>
                <a:lnTo>
                  <a:pt x="6180" y="10269"/>
                </a:lnTo>
                <a:lnTo>
                  <a:pt x="6156" y="10464"/>
                </a:lnTo>
                <a:lnTo>
                  <a:pt x="6156" y="10610"/>
                </a:lnTo>
                <a:lnTo>
                  <a:pt x="6180" y="10804"/>
                </a:lnTo>
                <a:lnTo>
                  <a:pt x="6010" y="10829"/>
                </a:lnTo>
                <a:lnTo>
                  <a:pt x="5864" y="10853"/>
                </a:lnTo>
                <a:lnTo>
                  <a:pt x="5596" y="10902"/>
                </a:lnTo>
                <a:lnTo>
                  <a:pt x="5231" y="10975"/>
                </a:lnTo>
                <a:lnTo>
                  <a:pt x="4866" y="11072"/>
                </a:lnTo>
                <a:lnTo>
                  <a:pt x="4161" y="11242"/>
                </a:lnTo>
                <a:lnTo>
                  <a:pt x="3480" y="11437"/>
                </a:lnTo>
                <a:lnTo>
                  <a:pt x="2993" y="11632"/>
                </a:lnTo>
                <a:lnTo>
                  <a:pt x="2531" y="11826"/>
                </a:lnTo>
                <a:lnTo>
                  <a:pt x="2068" y="12070"/>
                </a:lnTo>
                <a:lnTo>
                  <a:pt x="1655" y="12362"/>
                </a:lnTo>
                <a:lnTo>
                  <a:pt x="1314" y="12654"/>
                </a:lnTo>
                <a:lnTo>
                  <a:pt x="973" y="12970"/>
                </a:lnTo>
                <a:lnTo>
                  <a:pt x="681" y="13335"/>
                </a:lnTo>
                <a:lnTo>
                  <a:pt x="414" y="13700"/>
                </a:lnTo>
                <a:lnTo>
                  <a:pt x="316" y="13919"/>
                </a:lnTo>
                <a:lnTo>
                  <a:pt x="219" y="14114"/>
                </a:lnTo>
                <a:lnTo>
                  <a:pt x="122" y="14333"/>
                </a:lnTo>
                <a:lnTo>
                  <a:pt x="73" y="14552"/>
                </a:lnTo>
                <a:lnTo>
                  <a:pt x="24" y="14771"/>
                </a:lnTo>
                <a:lnTo>
                  <a:pt x="0" y="14990"/>
                </a:lnTo>
                <a:lnTo>
                  <a:pt x="24" y="15209"/>
                </a:lnTo>
                <a:lnTo>
                  <a:pt x="49" y="15428"/>
                </a:lnTo>
                <a:lnTo>
                  <a:pt x="73" y="15525"/>
                </a:lnTo>
                <a:lnTo>
                  <a:pt x="122" y="15574"/>
                </a:lnTo>
                <a:lnTo>
                  <a:pt x="170" y="15598"/>
                </a:lnTo>
                <a:lnTo>
                  <a:pt x="243" y="15598"/>
                </a:lnTo>
                <a:lnTo>
                  <a:pt x="316" y="15671"/>
                </a:lnTo>
                <a:lnTo>
                  <a:pt x="414" y="15695"/>
                </a:lnTo>
                <a:lnTo>
                  <a:pt x="803" y="15720"/>
                </a:lnTo>
                <a:lnTo>
                  <a:pt x="1217" y="15793"/>
                </a:lnTo>
                <a:lnTo>
                  <a:pt x="1606" y="15890"/>
                </a:lnTo>
                <a:lnTo>
                  <a:pt x="1995" y="15987"/>
                </a:lnTo>
                <a:lnTo>
                  <a:pt x="2774" y="16231"/>
                </a:lnTo>
                <a:lnTo>
                  <a:pt x="3163" y="16328"/>
                </a:lnTo>
                <a:lnTo>
                  <a:pt x="3553" y="16401"/>
                </a:lnTo>
                <a:lnTo>
                  <a:pt x="4599" y="16498"/>
                </a:lnTo>
                <a:lnTo>
                  <a:pt x="5669" y="16547"/>
                </a:lnTo>
                <a:lnTo>
                  <a:pt x="6716" y="16596"/>
                </a:lnTo>
                <a:lnTo>
                  <a:pt x="7762" y="16620"/>
                </a:lnTo>
                <a:lnTo>
                  <a:pt x="9879" y="16620"/>
                </a:lnTo>
                <a:lnTo>
                  <a:pt x="10950" y="16547"/>
                </a:lnTo>
                <a:lnTo>
                  <a:pt x="11996" y="16450"/>
                </a:lnTo>
                <a:lnTo>
                  <a:pt x="12823" y="16352"/>
                </a:lnTo>
                <a:lnTo>
                  <a:pt x="13626" y="16255"/>
                </a:lnTo>
                <a:lnTo>
                  <a:pt x="14040" y="16206"/>
                </a:lnTo>
                <a:lnTo>
                  <a:pt x="14453" y="16109"/>
                </a:lnTo>
                <a:lnTo>
                  <a:pt x="14843" y="16012"/>
                </a:lnTo>
                <a:lnTo>
                  <a:pt x="15232" y="15890"/>
                </a:lnTo>
                <a:lnTo>
                  <a:pt x="15305" y="15841"/>
                </a:lnTo>
                <a:lnTo>
                  <a:pt x="15378" y="15768"/>
                </a:lnTo>
                <a:lnTo>
                  <a:pt x="15402" y="15695"/>
                </a:lnTo>
                <a:lnTo>
                  <a:pt x="15427" y="15622"/>
                </a:lnTo>
                <a:lnTo>
                  <a:pt x="15524" y="15622"/>
                </a:lnTo>
                <a:lnTo>
                  <a:pt x="15621" y="15574"/>
                </a:lnTo>
                <a:lnTo>
                  <a:pt x="15670" y="15549"/>
                </a:lnTo>
                <a:lnTo>
                  <a:pt x="15694" y="15501"/>
                </a:lnTo>
                <a:lnTo>
                  <a:pt x="15694" y="15452"/>
                </a:lnTo>
                <a:lnTo>
                  <a:pt x="15694" y="15379"/>
                </a:lnTo>
                <a:lnTo>
                  <a:pt x="15646" y="14965"/>
                </a:lnTo>
                <a:lnTo>
                  <a:pt x="15548" y="14576"/>
                </a:lnTo>
                <a:lnTo>
                  <a:pt x="15427" y="14187"/>
                </a:lnTo>
                <a:lnTo>
                  <a:pt x="15256" y="13822"/>
                </a:lnTo>
                <a:lnTo>
                  <a:pt x="15281" y="13822"/>
                </a:lnTo>
                <a:lnTo>
                  <a:pt x="15329" y="13797"/>
                </a:lnTo>
                <a:lnTo>
                  <a:pt x="15354" y="13724"/>
                </a:lnTo>
                <a:lnTo>
                  <a:pt x="15354" y="13676"/>
                </a:lnTo>
                <a:lnTo>
                  <a:pt x="15305" y="13627"/>
                </a:lnTo>
                <a:lnTo>
                  <a:pt x="15110" y="13554"/>
                </a:lnTo>
                <a:lnTo>
                  <a:pt x="14989" y="13359"/>
                </a:lnTo>
                <a:lnTo>
                  <a:pt x="14843" y="13140"/>
                </a:lnTo>
                <a:lnTo>
                  <a:pt x="14502" y="12751"/>
                </a:lnTo>
                <a:lnTo>
                  <a:pt x="14113" y="12386"/>
                </a:lnTo>
                <a:lnTo>
                  <a:pt x="13699" y="12070"/>
                </a:lnTo>
                <a:lnTo>
                  <a:pt x="13456" y="11924"/>
                </a:lnTo>
                <a:lnTo>
                  <a:pt x="13237" y="11778"/>
                </a:lnTo>
                <a:lnTo>
                  <a:pt x="12726" y="11559"/>
                </a:lnTo>
                <a:lnTo>
                  <a:pt x="12215" y="11388"/>
                </a:lnTo>
                <a:lnTo>
                  <a:pt x="11680" y="11242"/>
                </a:lnTo>
                <a:lnTo>
                  <a:pt x="11071" y="11121"/>
                </a:lnTo>
                <a:lnTo>
                  <a:pt x="10463" y="11023"/>
                </a:lnTo>
                <a:lnTo>
                  <a:pt x="10341" y="10999"/>
                </a:lnTo>
                <a:lnTo>
                  <a:pt x="10244" y="10975"/>
                </a:lnTo>
                <a:lnTo>
                  <a:pt x="9879" y="10902"/>
                </a:lnTo>
                <a:lnTo>
                  <a:pt x="9684" y="10877"/>
                </a:lnTo>
                <a:lnTo>
                  <a:pt x="9490" y="10877"/>
                </a:lnTo>
                <a:lnTo>
                  <a:pt x="9490" y="10780"/>
                </a:lnTo>
                <a:lnTo>
                  <a:pt x="9490" y="10658"/>
                </a:lnTo>
                <a:lnTo>
                  <a:pt x="9490" y="10415"/>
                </a:lnTo>
                <a:lnTo>
                  <a:pt x="9490" y="10172"/>
                </a:lnTo>
                <a:lnTo>
                  <a:pt x="9465" y="10050"/>
                </a:lnTo>
                <a:lnTo>
                  <a:pt x="9441" y="9977"/>
                </a:lnTo>
                <a:lnTo>
                  <a:pt x="9660" y="9831"/>
                </a:lnTo>
                <a:lnTo>
                  <a:pt x="9879" y="9709"/>
                </a:lnTo>
                <a:lnTo>
                  <a:pt x="10098" y="9539"/>
                </a:lnTo>
                <a:lnTo>
                  <a:pt x="10293" y="9369"/>
                </a:lnTo>
                <a:lnTo>
                  <a:pt x="10463" y="9174"/>
                </a:lnTo>
                <a:lnTo>
                  <a:pt x="10633" y="8980"/>
                </a:lnTo>
                <a:lnTo>
                  <a:pt x="10804" y="8761"/>
                </a:lnTo>
                <a:lnTo>
                  <a:pt x="10950" y="8542"/>
                </a:lnTo>
                <a:lnTo>
                  <a:pt x="11193" y="8128"/>
                </a:lnTo>
                <a:lnTo>
                  <a:pt x="11363" y="7812"/>
                </a:lnTo>
                <a:lnTo>
                  <a:pt x="11509" y="7495"/>
                </a:lnTo>
                <a:lnTo>
                  <a:pt x="11582" y="7495"/>
                </a:lnTo>
                <a:lnTo>
                  <a:pt x="11655" y="7471"/>
                </a:lnTo>
                <a:lnTo>
                  <a:pt x="11801" y="7398"/>
                </a:lnTo>
                <a:lnTo>
                  <a:pt x="11947" y="7252"/>
                </a:lnTo>
                <a:lnTo>
                  <a:pt x="12093" y="7082"/>
                </a:lnTo>
                <a:lnTo>
                  <a:pt x="12215" y="6887"/>
                </a:lnTo>
                <a:lnTo>
                  <a:pt x="12288" y="6717"/>
                </a:lnTo>
                <a:lnTo>
                  <a:pt x="12409" y="6425"/>
                </a:lnTo>
                <a:lnTo>
                  <a:pt x="12458" y="6206"/>
                </a:lnTo>
                <a:lnTo>
                  <a:pt x="12482" y="5987"/>
                </a:lnTo>
                <a:lnTo>
                  <a:pt x="12482" y="5768"/>
                </a:lnTo>
                <a:lnTo>
                  <a:pt x="12458" y="5549"/>
                </a:lnTo>
                <a:lnTo>
                  <a:pt x="12434" y="5330"/>
                </a:lnTo>
                <a:lnTo>
                  <a:pt x="12361" y="5111"/>
                </a:lnTo>
                <a:lnTo>
                  <a:pt x="12263" y="4916"/>
                </a:lnTo>
                <a:lnTo>
                  <a:pt x="12142" y="4721"/>
                </a:lnTo>
                <a:lnTo>
                  <a:pt x="12190" y="4697"/>
                </a:lnTo>
                <a:lnTo>
                  <a:pt x="12239" y="4648"/>
                </a:lnTo>
                <a:lnTo>
                  <a:pt x="12263" y="4551"/>
                </a:lnTo>
                <a:lnTo>
                  <a:pt x="12239" y="4454"/>
                </a:lnTo>
                <a:lnTo>
                  <a:pt x="12166" y="4356"/>
                </a:lnTo>
                <a:lnTo>
                  <a:pt x="12166" y="3797"/>
                </a:lnTo>
                <a:lnTo>
                  <a:pt x="12142" y="3237"/>
                </a:lnTo>
                <a:lnTo>
                  <a:pt x="12093" y="2969"/>
                </a:lnTo>
                <a:lnTo>
                  <a:pt x="12044" y="2677"/>
                </a:lnTo>
                <a:lnTo>
                  <a:pt x="11971" y="2410"/>
                </a:lnTo>
                <a:lnTo>
                  <a:pt x="11899" y="2142"/>
                </a:lnTo>
                <a:lnTo>
                  <a:pt x="11801" y="1874"/>
                </a:lnTo>
                <a:lnTo>
                  <a:pt x="11680" y="1631"/>
                </a:lnTo>
                <a:lnTo>
                  <a:pt x="11534" y="1412"/>
                </a:lnTo>
                <a:lnTo>
                  <a:pt x="11363" y="1193"/>
                </a:lnTo>
                <a:lnTo>
                  <a:pt x="11193" y="974"/>
                </a:lnTo>
                <a:lnTo>
                  <a:pt x="10974" y="804"/>
                </a:lnTo>
                <a:lnTo>
                  <a:pt x="10755" y="634"/>
                </a:lnTo>
                <a:lnTo>
                  <a:pt x="10487" y="488"/>
                </a:lnTo>
                <a:lnTo>
                  <a:pt x="10171" y="342"/>
                </a:lnTo>
                <a:lnTo>
                  <a:pt x="9782" y="220"/>
                </a:lnTo>
                <a:lnTo>
                  <a:pt x="9417" y="123"/>
                </a:lnTo>
                <a:lnTo>
                  <a:pt x="9003" y="50"/>
                </a:lnTo>
                <a:lnTo>
                  <a:pt x="8589" y="25"/>
                </a:lnTo>
                <a:lnTo>
                  <a:pt x="8200"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16" name="Shape 276"/>
          <p:cNvSpPr/>
          <p:nvPr/>
        </p:nvSpPr>
        <p:spPr>
          <a:xfrm>
            <a:off x="4677961" y="1423421"/>
            <a:ext cx="398095" cy="349395"/>
          </a:xfrm>
          <a:custGeom>
            <a:avLst/>
            <a:gdLst/>
            <a:ahLst/>
            <a:cxnLst/>
            <a:rect l="0" t="0" r="0" b="0"/>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17" name="Shape 273"/>
          <p:cNvSpPr/>
          <p:nvPr/>
        </p:nvSpPr>
        <p:spPr>
          <a:xfrm>
            <a:off x="2068939" y="1340768"/>
            <a:ext cx="414829" cy="366420"/>
          </a:xfrm>
          <a:custGeom>
            <a:avLst/>
            <a:gdLst/>
            <a:ahLst/>
            <a:cxnLst/>
            <a:rect l="0" t="0" r="0" b="0"/>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18" name="Shape 272"/>
          <p:cNvSpPr/>
          <p:nvPr/>
        </p:nvSpPr>
        <p:spPr>
          <a:xfrm>
            <a:off x="2575232" y="1343436"/>
            <a:ext cx="268576" cy="357372"/>
          </a:xfrm>
          <a:custGeom>
            <a:avLst/>
            <a:gdLst/>
            <a:ahLst/>
            <a:cxnLst/>
            <a:rect l="0" t="0" r="0" b="0"/>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19" name="Shape 325"/>
          <p:cNvSpPr/>
          <p:nvPr/>
        </p:nvSpPr>
        <p:spPr>
          <a:xfrm>
            <a:off x="5197759" y="1412776"/>
            <a:ext cx="382353" cy="335037"/>
          </a:xfrm>
          <a:custGeom>
            <a:avLst/>
            <a:gdLst/>
            <a:ahLst/>
            <a:cxnLst/>
            <a:rect l="0" t="0" r="0" b="0"/>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20" name="Shape 312"/>
          <p:cNvSpPr/>
          <p:nvPr/>
        </p:nvSpPr>
        <p:spPr>
          <a:xfrm>
            <a:off x="4716016" y="3750205"/>
            <a:ext cx="421735" cy="398875"/>
          </a:xfrm>
          <a:custGeom>
            <a:avLst/>
            <a:gdLst/>
            <a:ahLst/>
            <a:cxnLst/>
            <a:rect l="0" t="0" r="0" b="0"/>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21" name="Shape 333"/>
          <p:cNvSpPr/>
          <p:nvPr/>
        </p:nvSpPr>
        <p:spPr>
          <a:xfrm>
            <a:off x="4283968" y="3785326"/>
            <a:ext cx="363230" cy="363754"/>
          </a:xfrm>
          <a:custGeom>
            <a:avLst/>
            <a:gdLst/>
            <a:ahLst/>
            <a:cxnLst/>
            <a:rect l="0" t="0" r="0" b="0"/>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pic>
        <p:nvPicPr>
          <p:cNvPr id="22" name="Immagin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4362" y="6346861"/>
            <a:ext cx="1615564" cy="504056"/>
          </a:xfrm>
          <a:prstGeom prst="rect">
            <a:avLst/>
          </a:prstGeom>
        </p:spPr>
      </p:pic>
      <p:sp>
        <p:nvSpPr>
          <p:cNvPr id="23" name="Shape 345"/>
          <p:cNvSpPr/>
          <p:nvPr/>
        </p:nvSpPr>
        <p:spPr>
          <a:xfrm>
            <a:off x="7255346" y="3429000"/>
            <a:ext cx="485006" cy="464265"/>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24" name="Shape 280"/>
          <p:cNvSpPr/>
          <p:nvPr/>
        </p:nvSpPr>
        <p:spPr>
          <a:xfrm>
            <a:off x="7792167" y="3501008"/>
            <a:ext cx="380233" cy="327060"/>
          </a:xfrm>
          <a:custGeom>
            <a:avLst/>
            <a:gdLst/>
            <a:ahLst/>
            <a:cxnLst/>
            <a:rect l="0" t="0" r="0" b="0"/>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pic>
        <p:nvPicPr>
          <p:cNvPr id="2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2514812"/>
            <a:ext cx="1232745" cy="98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103" y="4941168"/>
            <a:ext cx="604824" cy="57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Shape 309"/>
          <p:cNvSpPr/>
          <p:nvPr/>
        </p:nvSpPr>
        <p:spPr>
          <a:xfrm>
            <a:off x="1128691" y="3861048"/>
            <a:ext cx="274957" cy="460550"/>
          </a:xfrm>
          <a:custGeom>
            <a:avLst/>
            <a:gdLst/>
            <a:ahLst/>
            <a:cxnLst/>
            <a:rect l="0" t="0" r="0" b="0"/>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sp>
        <p:nvSpPr>
          <p:cNvPr id="28" name="Shape 310"/>
          <p:cNvSpPr/>
          <p:nvPr/>
        </p:nvSpPr>
        <p:spPr>
          <a:xfrm>
            <a:off x="1475656" y="3861048"/>
            <a:ext cx="360039" cy="460550"/>
          </a:xfrm>
          <a:custGeom>
            <a:avLst/>
            <a:gdLst/>
            <a:ahLst/>
            <a:cxnLst/>
            <a:rect l="0" t="0" r="0" b="0"/>
            <a:pathLst>
              <a:path w="16474" h="21073" extrusionOk="0">
                <a:moveTo>
                  <a:pt x="15330" y="779"/>
                </a:moveTo>
                <a:lnTo>
                  <a:pt x="15525" y="950"/>
                </a:lnTo>
                <a:lnTo>
                  <a:pt x="15671" y="1120"/>
                </a:lnTo>
                <a:lnTo>
                  <a:pt x="15428" y="1266"/>
                </a:lnTo>
                <a:lnTo>
                  <a:pt x="15209" y="1387"/>
                </a:lnTo>
                <a:lnTo>
                  <a:pt x="14917" y="1582"/>
                </a:lnTo>
                <a:lnTo>
                  <a:pt x="14625" y="1777"/>
                </a:lnTo>
                <a:lnTo>
                  <a:pt x="14187" y="1777"/>
                </a:lnTo>
                <a:lnTo>
                  <a:pt x="13773" y="1752"/>
                </a:lnTo>
                <a:lnTo>
                  <a:pt x="14235" y="1460"/>
                </a:lnTo>
                <a:lnTo>
                  <a:pt x="14819" y="1120"/>
                </a:lnTo>
                <a:lnTo>
                  <a:pt x="15038" y="1023"/>
                </a:lnTo>
                <a:lnTo>
                  <a:pt x="15160" y="974"/>
                </a:lnTo>
                <a:lnTo>
                  <a:pt x="15257" y="925"/>
                </a:lnTo>
                <a:lnTo>
                  <a:pt x="15330" y="852"/>
                </a:lnTo>
                <a:lnTo>
                  <a:pt x="15330" y="779"/>
                </a:lnTo>
                <a:close/>
                <a:moveTo>
                  <a:pt x="15817" y="1485"/>
                </a:moveTo>
                <a:lnTo>
                  <a:pt x="15890" y="1679"/>
                </a:lnTo>
                <a:lnTo>
                  <a:pt x="15914" y="1898"/>
                </a:lnTo>
                <a:lnTo>
                  <a:pt x="15744" y="1971"/>
                </a:lnTo>
                <a:lnTo>
                  <a:pt x="15574" y="2044"/>
                </a:lnTo>
                <a:lnTo>
                  <a:pt x="15257" y="2215"/>
                </a:lnTo>
                <a:lnTo>
                  <a:pt x="15111" y="2312"/>
                </a:lnTo>
                <a:lnTo>
                  <a:pt x="14941" y="2409"/>
                </a:lnTo>
                <a:lnTo>
                  <a:pt x="14941" y="2409"/>
                </a:lnTo>
                <a:lnTo>
                  <a:pt x="14965" y="2117"/>
                </a:lnTo>
                <a:lnTo>
                  <a:pt x="14990" y="1996"/>
                </a:lnTo>
                <a:lnTo>
                  <a:pt x="14990" y="1898"/>
                </a:lnTo>
                <a:lnTo>
                  <a:pt x="15209" y="1777"/>
                </a:lnTo>
                <a:lnTo>
                  <a:pt x="15525" y="1631"/>
                </a:lnTo>
                <a:lnTo>
                  <a:pt x="15817" y="1485"/>
                </a:lnTo>
                <a:close/>
                <a:moveTo>
                  <a:pt x="15963" y="2239"/>
                </a:moveTo>
                <a:lnTo>
                  <a:pt x="15963" y="2774"/>
                </a:lnTo>
                <a:lnTo>
                  <a:pt x="15914" y="2799"/>
                </a:lnTo>
                <a:lnTo>
                  <a:pt x="15695" y="2896"/>
                </a:lnTo>
                <a:lnTo>
                  <a:pt x="15476" y="2993"/>
                </a:lnTo>
                <a:lnTo>
                  <a:pt x="14917" y="3285"/>
                </a:lnTo>
                <a:lnTo>
                  <a:pt x="14941" y="2774"/>
                </a:lnTo>
                <a:lnTo>
                  <a:pt x="15233" y="2604"/>
                </a:lnTo>
                <a:lnTo>
                  <a:pt x="15525" y="2409"/>
                </a:lnTo>
                <a:lnTo>
                  <a:pt x="15744" y="2312"/>
                </a:lnTo>
                <a:lnTo>
                  <a:pt x="15963" y="2239"/>
                </a:lnTo>
                <a:close/>
                <a:moveTo>
                  <a:pt x="15939" y="3115"/>
                </a:moveTo>
                <a:lnTo>
                  <a:pt x="15914" y="3577"/>
                </a:lnTo>
                <a:lnTo>
                  <a:pt x="15647" y="3699"/>
                </a:lnTo>
                <a:lnTo>
                  <a:pt x="15403" y="3821"/>
                </a:lnTo>
                <a:lnTo>
                  <a:pt x="14917" y="4113"/>
                </a:lnTo>
                <a:lnTo>
                  <a:pt x="14917" y="3553"/>
                </a:lnTo>
                <a:lnTo>
                  <a:pt x="15087" y="3504"/>
                </a:lnTo>
                <a:lnTo>
                  <a:pt x="15233" y="3431"/>
                </a:lnTo>
                <a:lnTo>
                  <a:pt x="15549" y="3285"/>
                </a:lnTo>
                <a:lnTo>
                  <a:pt x="15744" y="3212"/>
                </a:lnTo>
                <a:lnTo>
                  <a:pt x="15939" y="3115"/>
                </a:lnTo>
                <a:close/>
                <a:moveTo>
                  <a:pt x="15866" y="3942"/>
                </a:moveTo>
                <a:lnTo>
                  <a:pt x="15841" y="4429"/>
                </a:lnTo>
                <a:lnTo>
                  <a:pt x="15574" y="4575"/>
                </a:lnTo>
                <a:lnTo>
                  <a:pt x="15330" y="4697"/>
                </a:lnTo>
                <a:lnTo>
                  <a:pt x="15136" y="4818"/>
                </a:lnTo>
                <a:lnTo>
                  <a:pt x="14965" y="4964"/>
                </a:lnTo>
                <a:lnTo>
                  <a:pt x="14892" y="5013"/>
                </a:lnTo>
                <a:lnTo>
                  <a:pt x="14917" y="4405"/>
                </a:lnTo>
                <a:lnTo>
                  <a:pt x="15160" y="4307"/>
                </a:lnTo>
                <a:lnTo>
                  <a:pt x="15403" y="4186"/>
                </a:lnTo>
                <a:lnTo>
                  <a:pt x="15647" y="4064"/>
                </a:lnTo>
                <a:lnTo>
                  <a:pt x="15866" y="3942"/>
                </a:lnTo>
                <a:close/>
                <a:moveTo>
                  <a:pt x="15841" y="4794"/>
                </a:moveTo>
                <a:lnTo>
                  <a:pt x="15841" y="5329"/>
                </a:lnTo>
                <a:lnTo>
                  <a:pt x="15525" y="5500"/>
                </a:lnTo>
                <a:lnTo>
                  <a:pt x="15209" y="5670"/>
                </a:lnTo>
                <a:lnTo>
                  <a:pt x="14892" y="5865"/>
                </a:lnTo>
                <a:lnTo>
                  <a:pt x="14892" y="5256"/>
                </a:lnTo>
                <a:lnTo>
                  <a:pt x="15038" y="5208"/>
                </a:lnTo>
                <a:lnTo>
                  <a:pt x="15403" y="5013"/>
                </a:lnTo>
                <a:lnTo>
                  <a:pt x="15622" y="4891"/>
                </a:lnTo>
                <a:lnTo>
                  <a:pt x="15841" y="4794"/>
                </a:lnTo>
                <a:close/>
                <a:moveTo>
                  <a:pt x="15841" y="5694"/>
                </a:moveTo>
                <a:lnTo>
                  <a:pt x="15841" y="6230"/>
                </a:lnTo>
                <a:lnTo>
                  <a:pt x="15598" y="6376"/>
                </a:lnTo>
                <a:lnTo>
                  <a:pt x="15379" y="6497"/>
                </a:lnTo>
                <a:lnTo>
                  <a:pt x="15136" y="6668"/>
                </a:lnTo>
                <a:lnTo>
                  <a:pt x="15014" y="6765"/>
                </a:lnTo>
                <a:lnTo>
                  <a:pt x="14892" y="6862"/>
                </a:lnTo>
                <a:lnTo>
                  <a:pt x="14892" y="6181"/>
                </a:lnTo>
                <a:lnTo>
                  <a:pt x="15087" y="6108"/>
                </a:lnTo>
                <a:lnTo>
                  <a:pt x="15282" y="6011"/>
                </a:lnTo>
                <a:lnTo>
                  <a:pt x="15841" y="5694"/>
                </a:lnTo>
                <a:close/>
                <a:moveTo>
                  <a:pt x="15817" y="6692"/>
                </a:moveTo>
                <a:lnTo>
                  <a:pt x="15817" y="7179"/>
                </a:lnTo>
                <a:lnTo>
                  <a:pt x="15282" y="7422"/>
                </a:lnTo>
                <a:lnTo>
                  <a:pt x="15087" y="7495"/>
                </a:lnTo>
                <a:lnTo>
                  <a:pt x="14892" y="7592"/>
                </a:lnTo>
                <a:lnTo>
                  <a:pt x="14892" y="7057"/>
                </a:lnTo>
                <a:lnTo>
                  <a:pt x="15038" y="7033"/>
                </a:lnTo>
                <a:lnTo>
                  <a:pt x="15184" y="6984"/>
                </a:lnTo>
                <a:lnTo>
                  <a:pt x="15476" y="6838"/>
                </a:lnTo>
                <a:lnTo>
                  <a:pt x="15817" y="6692"/>
                </a:lnTo>
                <a:close/>
                <a:moveTo>
                  <a:pt x="15817" y="7617"/>
                </a:moveTo>
                <a:lnTo>
                  <a:pt x="15817" y="8079"/>
                </a:lnTo>
                <a:lnTo>
                  <a:pt x="15355" y="8298"/>
                </a:lnTo>
                <a:lnTo>
                  <a:pt x="15136" y="8420"/>
                </a:lnTo>
                <a:lnTo>
                  <a:pt x="14917" y="8566"/>
                </a:lnTo>
                <a:lnTo>
                  <a:pt x="14892" y="7933"/>
                </a:lnTo>
                <a:lnTo>
                  <a:pt x="15111" y="7884"/>
                </a:lnTo>
                <a:lnTo>
                  <a:pt x="15330" y="7811"/>
                </a:lnTo>
                <a:lnTo>
                  <a:pt x="15817" y="7617"/>
                </a:lnTo>
                <a:close/>
                <a:moveTo>
                  <a:pt x="15817" y="8420"/>
                </a:moveTo>
                <a:lnTo>
                  <a:pt x="15817" y="8931"/>
                </a:lnTo>
                <a:lnTo>
                  <a:pt x="15720" y="8955"/>
                </a:lnTo>
                <a:lnTo>
                  <a:pt x="15598" y="9004"/>
                </a:lnTo>
                <a:lnTo>
                  <a:pt x="15452" y="9101"/>
                </a:lnTo>
                <a:lnTo>
                  <a:pt x="15184" y="9271"/>
                </a:lnTo>
                <a:lnTo>
                  <a:pt x="15038" y="9368"/>
                </a:lnTo>
                <a:lnTo>
                  <a:pt x="14917" y="9490"/>
                </a:lnTo>
                <a:lnTo>
                  <a:pt x="14917" y="8882"/>
                </a:lnTo>
                <a:lnTo>
                  <a:pt x="15160" y="8760"/>
                </a:lnTo>
                <a:lnTo>
                  <a:pt x="15817" y="8420"/>
                </a:lnTo>
                <a:close/>
                <a:moveTo>
                  <a:pt x="15817" y="9295"/>
                </a:moveTo>
                <a:lnTo>
                  <a:pt x="15817" y="9782"/>
                </a:lnTo>
                <a:lnTo>
                  <a:pt x="15574" y="9904"/>
                </a:lnTo>
                <a:lnTo>
                  <a:pt x="15355" y="10025"/>
                </a:lnTo>
                <a:lnTo>
                  <a:pt x="15136" y="10147"/>
                </a:lnTo>
                <a:lnTo>
                  <a:pt x="14917" y="10269"/>
                </a:lnTo>
                <a:lnTo>
                  <a:pt x="14917" y="9782"/>
                </a:lnTo>
                <a:lnTo>
                  <a:pt x="15111" y="9709"/>
                </a:lnTo>
                <a:lnTo>
                  <a:pt x="15282" y="9612"/>
                </a:lnTo>
                <a:lnTo>
                  <a:pt x="15622" y="9393"/>
                </a:lnTo>
                <a:lnTo>
                  <a:pt x="15817" y="9295"/>
                </a:lnTo>
                <a:close/>
                <a:moveTo>
                  <a:pt x="15817" y="10244"/>
                </a:moveTo>
                <a:lnTo>
                  <a:pt x="15817" y="10634"/>
                </a:lnTo>
                <a:lnTo>
                  <a:pt x="15574" y="10804"/>
                </a:lnTo>
                <a:lnTo>
                  <a:pt x="15403" y="10950"/>
                </a:lnTo>
                <a:lnTo>
                  <a:pt x="14941" y="11242"/>
                </a:lnTo>
                <a:lnTo>
                  <a:pt x="14917" y="10682"/>
                </a:lnTo>
                <a:lnTo>
                  <a:pt x="15087" y="10609"/>
                </a:lnTo>
                <a:lnTo>
                  <a:pt x="15257" y="10536"/>
                </a:lnTo>
                <a:lnTo>
                  <a:pt x="15549" y="10366"/>
                </a:lnTo>
                <a:lnTo>
                  <a:pt x="15817" y="10244"/>
                </a:lnTo>
                <a:close/>
                <a:moveTo>
                  <a:pt x="15817" y="11145"/>
                </a:moveTo>
                <a:lnTo>
                  <a:pt x="15817" y="11850"/>
                </a:lnTo>
                <a:lnTo>
                  <a:pt x="15622" y="11972"/>
                </a:lnTo>
                <a:lnTo>
                  <a:pt x="15501" y="12069"/>
                </a:lnTo>
                <a:lnTo>
                  <a:pt x="14965" y="12459"/>
                </a:lnTo>
                <a:lnTo>
                  <a:pt x="14941" y="11656"/>
                </a:lnTo>
                <a:lnTo>
                  <a:pt x="15111" y="11583"/>
                </a:lnTo>
                <a:lnTo>
                  <a:pt x="15282" y="11485"/>
                </a:lnTo>
                <a:lnTo>
                  <a:pt x="15598" y="11291"/>
                </a:lnTo>
                <a:lnTo>
                  <a:pt x="15817" y="11145"/>
                </a:lnTo>
                <a:close/>
                <a:moveTo>
                  <a:pt x="15817" y="12337"/>
                </a:moveTo>
                <a:lnTo>
                  <a:pt x="15817" y="13091"/>
                </a:lnTo>
                <a:lnTo>
                  <a:pt x="15549" y="13237"/>
                </a:lnTo>
                <a:lnTo>
                  <a:pt x="15282" y="13432"/>
                </a:lnTo>
                <a:lnTo>
                  <a:pt x="15136" y="13529"/>
                </a:lnTo>
                <a:lnTo>
                  <a:pt x="14965" y="13651"/>
                </a:lnTo>
                <a:lnTo>
                  <a:pt x="14965" y="12872"/>
                </a:lnTo>
                <a:lnTo>
                  <a:pt x="15136" y="12775"/>
                </a:lnTo>
                <a:lnTo>
                  <a:pt x="15282" y="12702"/>
                </a:lnTo>
                <a:lnTo>
                  <a:pt x="15574" y="12507"/>
                </a:lnTo>
                <a:lnTo>
                  <a:pt x="15817" y="12337"/>
                </a:lnTo>
                <a:close/>
                <a:moveTo>
                  <a:pt x="15817" y="13481"/>
                </a:moveTo>
                <a:lnTo>
                  <a:pt x="15841" y="13919"/>
                </a:lnTo>
                <a:lnTo>
                  <a:pt x="15452" y="14138"/>
                </a:lnTo>
                <a:lnTo>
                  <a:pt x="15087" y="14405"/>
                </a:lnTo>
                <a:lnTo>
                  <a:pt x="14990" y="14478"/>
                </a:lnTo>
                <a:lnTo>
                  <a:pt x="14965" y="13992"/>
                </a:lnTo>
                <a:lnTo>
                  <a:pt x="15209" y="13870"/>
                </a:lnTo>
                <a:lnTo>
                  <a:pt x="15403" y="13748"/>
                </a:lnTo>
                <a:lnTo>
                  <a:pt x="15817" y="13481"/>
                </a:lnTo>
                <a:close/>
                <a:moveTo>
                  <a:pt x="15841" y="14381"/>
                </a:moveTo>
                <a:lnTo>
                  <a:pt x="15866" y="14795"/>
                </a:lnTo>
                <a:lnTo>
                  <a:pt x="15720" y="14868"/>
                </a:lnTo>
                <a:lnTo>
                  <a:pt x="15598" y="14965"/>
                </a:lnTo>
                <a:lnTo>
                  <a:pt x="15355" y="15135"/>
                </a:lnTo>
                <a:lnTo>
                  <a:pt x="14990" y="15354"/>
                </a:lnTo>
                <a:lnTo>
                  <a:pt x="14990" y="14941"/>
                </a:lnTo>
                <a:lnTo>
                  <a:pt x="15160" y="14843"/>
                </a:lnTo>
                <a:lnTo>
                  <a:pt x="15330" y="14722"/>
                </a:lnTo>
                <a:lnTo>
                  <a:pt x="15622" y="14503"/>
                </a:lnTo>
                <a:lnTo>
                  <a:pt x="15841" y="14381"/>
                </a:lnTo>
                <a:close/>
                <a:moveTo>
                  <a:pt x="15866" y="15330"/>
                </a:moveTo>
                <a:lnTo>
                  <a:pt x="15890" y="15865"/>
                </a:lnTo>
                <a:lnTo>
                  <a:pt x="15866" y="15865"/>
                </a:lnTo>
                <a:lnTo>
                  <a:pt x="15695" y="15914"/>
                </a:lnTo>
                <a:lnTo>
                  <a:pt x="15549" y="15963"/>
                </a:lnTo>
                <a:lnTo>
                  <a:pt x="15257" y="16157"/>
                </a:lnTo>
                <a:lnTo>
                  <a:pt x="15014" y="16279"/>
                </a:lnTo>
                <a:lnTo>
                  <a:pt x="14990" y="15768"/>
                </a:lnTo>
                <a:lnTo>
                  <a:pt x="15136" y="15719"/>
                </a:lnTo>
                <a:lnTo>
                  <a:pt x="15282" y="15646"/>
                </a:lnTo>
                <a:lnTo>
                  <a:pt x="15574" y="15500"/>
                </a:lnTo>
                <a:lnTo>
                  <a:pt x="15866" y="15330"/>
                </a:lnTo>
                <a:close/>
                <a:moveTo>
                  <a:pt x="15890" y="16230"/>
                </a:moveTo>
                <a:lnTo>
                  <a:pt x="15890" y="16644"/>
                </a:lnTo>
                <a:lnTo>
                  <a:pt x="15793" y="16644"/>
                </a:lnTo>
                <a:lnTo>
                  <a:pt x="15598" y="16717"/>
                </a:lnTo>
                <a:lnTo>
                  <a:pt x="15403" y="16790"/>
                </a:lnTo>
                <a:lnTo>
                  <a:pt x="15184" y="16887"/>
                </a:lnTo>
                <a:lnTo>
                  <a:pt x="15014" y="17009"/>
                </a:lnTo>
                <a:lnTo>
                  <a:pt x="15014" y="16644"/>
                </a:lnTo>
                <a:lnTo>
                  <a:pt x="15160" y="16595"/>
                </a:lnTo>
                <a:lnTo>
                  <a:pt x="15306" y="16522"/>
                </a:lnTo>
                <a:lnTo>
                  <a:pt x="15598" y="16401"/>
                </a:lnTo>
                <a:lnTo>
                  <a:pt x="15890" y="16230"/>
                </a:lnTo>
                <a:close/>
                <a:moveTo>
                  <a:pt x="12629" y="2166"/>
                </a:moveTo>
                <a:lnTo>
                  <a:pt x="13627" y="2239"/>
                </a:lnTo>
                <a:lnTo>
                  <a:pt x="14600" y="2239"/>
                </a:lnTo>
                <a:lnTo>
                  <a:pt x="14527" y="3285"/>
                </a:lnTo>
                <a:lnTo>
                  <a:pt x="14479" y="4380"/>
                </a:lnTo>
                <a:lnTo>
                  <a:pt x="14454" y="4380"/>
                </a:lnTo>
                <a:lnTo>
                  <a:pt x="14430" y="4405"/>
                </a:lnTo>
                <a:lnTo>
                  <a:pt x="14454" y="4429"/>
                </a:lnTo>
                <a:lnTo>
                  <a:pt x="14479" y="4429"/>
                </a:lnTo>
                <a:lnTo>
                  <a:pt x="14430" y="6059"/>
                </a:lnTo>
                <a:lnTo>
                  <a:pt x="14430" y="7738"/>
                </a:lnTo>
                <a:lnTo>
                  <a:pt x="14430" y="9441"/>
                </a:lnTo>
                <a:lnTo>
                  <a:pt x="14454" y="11169"/>
                </a:lnTo>
                <a:lnTo>
                  <a:pt x="14527" y="14527"/>
                </a:lnTo>
                <a:lnTo>
                  <a:pt x="14552" y="16109"/>
                </a:lnTo>
                <a:lnTo>
                  <a:pt x="14552" y="17617"/>
                </a:lnTo>
                <a:lnTo>
                  <a:pt x="14138" y="17617"/>
                </a:lnTo>
                <a:lnTo>
                  <a:pt x="13724" y="17593"/>
                </a:lnTo>
                <a:lnTo>
                  <a:pt x="13286" y="17593"/>
                </a:lnTo>
                <a:lnTo>
                  <a:pt x="12873" y="17568"/>
                </a:lnTo>
                <a:lnTo>
                  <a:pt x="9637" y="17593"/>
                </a:lnTo>
                <a:lnTo>
                  <a:pt x="6425" y="17593"/>
                </a:lnTo>
                <a:lnTo>
                  <a:pt x="5232" y="17544"/>
                </a:lnTo>
                <a:lnTo>
                  <a:pt x="4016" y="17520"/>
                </a:lnTo>
                <a:lnTo>
                  <a:pt x="2434" y="17520"/>
                </a:lnTo>
                <a:lnTo>
                  <a:pt x="1899" y="17544"/>
                </a:lnTo>
                <a:lnTo>
                  <a:pt x="1923" y="17495"/>
                </a:lnTo>
                <a:lnTo>
                  <a:pt x="1923" y="17447"/>
                </a:lnTo>
                <a:lnTo>
                  <a:pt x="1899" y="17252"/>
                </a:lnTo>
                <a:lnTo>
                  <a:pt x="1899" y="16936"/>
                </a:lnTo>
                <a:lnTo>
                  <a:pt x="1899" y="16620"/>
                </a:lnTo>
                <a:lnTo>
                  <a:pt x="1972" y="14040"/>
                </a:lnTo>
                <a:lnTo>
                  <a:pt x="2021" y="12751"/>
                </a:lnTo>
                <a:lnTo>
                  <a:pt x="2021" y="11485"/>
                </a:lnTo>
                <a:lnTo>
                  <a:pt x="2045" y="8955"/>
                </a:lnTo>
                <a:lnTo>
                  <a:pt x="2021" y="5208"/>
                </a:lnTo>
                <a:lnTo>
                  <a:pt x="1996" y="3164"/>
                </a:lnTo>
                <a:lnTo>
                  <a:pt x="1972" y="2507"/>
                </a:lnTo>
                <a:lnTo>
                  <a:pt x="1948" y="2190"/>
                </a:lnTo>
                <a:lnTo>
                  <a:pt x="2459" y="2263"/>
                </a:lnTo>
                <a:lnTo>
                  <a:pt x="2970" y="2312"/>
                </a:lnTo>
                <a:lnTo>
                  <a:pt x="3505" y="2336"/>
                </a:lnTo>
                <a:lnTo>
                  <a:pt x="4040" y="2336"/>
                </a:lnTo>
                <a:lnTo>
                  <a:pt x="5111" y="2288"/>
                </a:lnTo>
                <a:lnTo>
                  <a:pt x="6133" y="2239"/>
                </a:lnTo>
                <a:lnTo>
                  <a:pt x="7398" y="2215"/>
                </a:lnTo>
                <a:lnTo>
                  <a:pt x="9393" y="2190"/>
                </a:lnTo>
                <a:lnTo>
                  <a:pt x="11364" y="2166"/>
                </a:lnTo>
                <a:close/>
                <a:moveTo>
                  <a:pt x="15890" y="16912"/>
                </a:moveTo>
                <a:lnTo>
                  <a:pt x="15890" y="16960"/>
                </a:lnTo>
                <a:lnTo>
                  <a:pt x="15890" y="17350"/>
                </a:lnTo>
                <a:lnTo>
                  <a:pt x="15768" y="17350"/>
                </a:lnTo>
                <a:lnTo>
                  <a:pt x="15671" y="17398"/>
                </a:lnTo>
                <a:lnTo>
                  <a:pt x="15452" y="17520"/>
                </a:lnTo>
                <a:lnTo>
                  <a:pt x="15209" y="17666"/>
                </a:lnTo>
                <a:lnTo>
                  <a:pt x="15136" y="17593"/>
                </a:lnTo>
                <a:lnTo>
                  <a:pt x="15087" y="17568"/>
                </a:lnTo>
                <a:lnTo>
                  <a:pt x="15014" y="17544"/>
                </a:lnTo>
                <a:lnTo>
                  <a:pt x="15014" y="17301"/>
                </a:lnTo>
                <a:lnTo>
                  <a:pt x="15233" y="17228"/>
                </a:lnTo>
                <a:lnTo>
                  <a:pt x="15452" y="17131"/>
                </a:lnTo>
                <a:lnTo>
                  <a:pt x="15890" y="16912"/>
                </a:lnTo>
                <a:close/>
                <a:moveTo>
                  <a:pt x="8469" y="18663"/>
                </a:moveTo>
                <a:lnTo>
                  <a:pt x="8590" y="18712"/>
                </a:lnTo>
                <a:lnTo>
                  <a:pt x="8663" y="18809"/>
                </a:lnTo>
                <a:lnTo>
                  <a:pt x="8761" y="18980"/>
                </a:lnTo>
                <a:lnTo>
                  <a:pt x="8785" y="19077"/>
                </a:lnTo>
                <a:lnTo>
                  <a:pt x="8785" y="19199"/>
                </a:lnTo>
                <a:lnTo>
                  <a:pt x="8785" y="19320"/>
                </a:lnTo>
                <a:lnTo>
                  <a:pt x="8785" y="19442"/>
                </a:lnTo>
                <a:lnTo>
                  <a:pt x="8761" y="19539"/>
                </a:lnTo>
                <a:lnTo>
                  <a:pt x="8712" y="19661"/>
                </a:lnTo>
                <a:lnTo>
                  <a:pt x="8639" y="19758"/>
                </a:lnTo>
                <a:lnTo>
                  <a:pt x="8542" y="19831"/>
                </a:lnTo>
                <a:lnTo>
                  <a:pt x="8420" y="19904"/>
                </a:lnTo>
                <a:lnTo>
                  <a:pt x="8274" y="19929"/>
                </a:lnTo>
                <a:lnTo>
                  <a:pt x="8128" y="19929"/>
                </a:lnTo>
                <a:lnTo>
                  <a:pt x="8006" y="19880"/>
                </a:lnTo>
                <a:lnTo>
                  <a:pt x="7860" y="19831"/>
                </a:lnTo>
                <a:lnTo>
                  <a:pt x="7763" y="19734"/>
                </a:lnTo>
                <a:lnTo>
                  <a:pt x="7690" y="19612"/>
                </a:lnTo>
                <a:lnTo>
                  <a:pt x="7641" y="19491"/>
                </a:lnTo>
                <a:lnTo>
                  <a:pt x="7641" y="19345"/>
                </a:lnTo>
                <a:lnTo>
                  <a:pt x="7666" y="19174"/>
                </a:lnTo>
                <a:lnTo>
                  <a:pt x="7714" y="19053"/>
                </a:lnTo>
                <a:lnTo>
                  <a:pt x="7787" y="18907"/>
                </a:lnTo>
                <a:lnTo>
                  <a:pt x="7885" y="18809"/>
                </a:lnTo>
                <a:lnTo>
                  <a:pt x="7958" y="18736"/>
                </a:lnTo>
                <a:lnTo>
                  <a:pt x="8031" y="18761"/>
                </a:lnTo>
                <a:lnTo>
                  <a:pt x="8104" y="18736"/>
                </a:lnTo>
                <a:lnTo>
                  <a:pt x="8201" y="18712"/>
                </a:lnTo>
                <a:lnTo>
                  <a:pt x="8250" y="18712"/>
                </a:lnTo>
                <a:lnTo>
                  <a:pt x="8298" y="18688"/>
                </a:lnTo>
                <a:lnTo>
                  <a:pt x="8323" y="18663"/>
                </a:lnTo>
                <a:close/>
                <a:moveTo>
                  <a:pt x="8347" y="18177"/>
                </a:moveTo>
                <a:lnTo>
                  <a:pt x="8152" y="18201"/>
                </a:lnTo>
                <a:lnTo>
                  <a:pt x="8055" y="18250"/>
                </a:lnTo>
                <a:lnTo>
                  <a:pt x="7982" y="18298"/>
                </a:lnTo>
                <a:lnTo>
                  <a:pt x="7885" y="18323"/>
                </a:lnTo>
                <a:lnTo>
                  <a:pt x="7763" y="18347"/>
                </a:lnTo>
                <a:lnTo>
                  <a:pt x="7666" y="18420"/>
                </a:lnTo>
                <a:lnTo>
                  <a:pt x="7568" y="18469"/>
                </a:lnTo>
                <a:lnTo>
                  <a:pt x="7471" y="18566"/>
                </a:lnTo>
                <a:lnTo>
                  <a:pt x="7398" y="18663"/>
                </a:lnTo>
                <a:lnTo>
                  <a:pt x="7349" y="18761"/>
                </a:lnTo>
                <a:lnTo>
                  <a:pt x="7276" y="18882"/>
                </a:lnTo>
                <a:lnTo>
                  <a:pt x="7228" y="19126"/>
                </a:lnTo>
                <a:lnTo>
                  <a:pt x="7179" y="19369"/>
                </a:lnTo>
                <a:lnTo>
                  <a:pt x="7179" y="19515"/>
                </a:lnTo>
                <a:lnTo>
                  <a:pt x="7203" y="19637"/>
                </a:lnTo>
                <a:lnTo>
                  <a:pt x="7252" y="19758"/>
                </a:lnTo>
                <a:lnTo>
                  <a:pt x="7301" y="19880"/>
                </a:lnTo>
                <a:lnTo>
                  <a:pt x="7349" y="19977"/>
                </a:lnTo>
                <a:lnTo>
                  <a:pt x="7447" y="20075"/>
                </a:lnTo>
                <a:lnTo>
                  <a:pt x="7520" y="20148"/>
                </a:lnTo>
                <a:lnTo>
                  <a:pt x="7641" y="20221"/>
                </a:lnTo>
                <a:lnTo>
                  <a:pt x="7739" y="20294"/>
                </a:lnTo>
                <a:lnTo>
                  <a:pt x="7860" y="20342"/>
                </a:lnTo>
                <a:lnTo>
                  <a:pt x="7982" y="20367"/>
                </a:lnTo>
                <a:lnTo>
                  <a:pt x="8104" y="20391"/>
                </a:lnTo>
                <a:lnTo>
                  <a:pt x="8225" y="20391"/>
                </a:lnTo>
                <a:lnTo>
                  <a:pt x="8371" y="20367"/>
                </a:lnTo>
                <a:lnTo>
                  <a:pt x="8493" y="20342"/>
                </a:lnTo>
                <a:lnTo>
                  <a:pt x="8615" y="20294"/>
                </a:lnTo>
                <a:lnTo>
                  <a:pt x="8809" y="20196"/>
                </a:lnTo>
                <a:lnTo>
                  <a:pt x="8955" y="20050"/>
                </a:lnTo>
                <a:lnTo>
                  <a:pt x="9053" y="19880"/>
                </a:lnTo>
                <a:lnTo>
                  <a:pt x="9150" y="19685"/>
                </a:lnTo>
                <a:lnTo>
                  <a:pt x="9199" y="19491"/>
                </a:lnTo>
                <a:lnTo>
                  <a:pt x="9199" y="19272"/>
                </a:lnTo>
                <a:lnTo>
                  <a:pt x="9199" y="19053"/>
                </a:lnTo>
                <a:lnTo>
                  <a:pt x="9174" y="18858"/>
                </a:lnTo>
                <a:lnTo>
                  <a:pt x="9101" y="18688"/>
                </a:lnTo>
                <a:lnTo>
                  <a:pt x="9004" y="18517"/>
                </a:lnTo>
                <a:lnTo>
                  <a:pt x="8882" y="18371"/>
                </a:lnTo>
                <a:lnTo>
                  <a:pt x="8712" y="18250"/>
                </a:lnTo>
                <a:lnTo>
                  <a:pt x="8542" y="18201"/>
                </a:lnTo>
                <a:lnTo>
                  <a:pt x="8347" y="18177"/>
                </a:lnTo>
                <a:close/>
                <a:moveTo>
                  <a:pt x="2532" y="463"/>
                </a:moveTo>
                <a:lnTo>
                  <a:pt x="3018" y="487"/>
                </a:lnTo>
                <a:lnTo>
                  <a:pt x="3943" y="536"/>
                </a:lnTo>
                <a:lnTo>
                  <a:pt x="4843" y="560"/>
                </a:lnTo>
                <a:lnTo>
                  <a:pt x="8298" y="585"/>
                </a:lnTo>
                <a:lnTo>
                  <a:pt x="11729" y="585"/>
                </a:lnTo>
                <a:lnTo>
                  <a:pt x="13554" y="560"/>
                </a:lnTo>
                <a:lnTo>
                  <a:pt x="13530" y="585"/>
                </a:lnTo>
                <a:lnTo>
                  <a:pt x="13530" y="633"/>
                </a:lnTo>
                <a:lnTo>
                  <a:pt x="13505" y="658"/>
                </a:lnTo>
                <a:lnTo>
                  <a:pt x="13530" y="682"/>
                </a:lnTo>
                <a:lnTo>
                  <a:pt x="13554" y="706"/>
                </a:lnTo>
                <a:lnTo>
                  <a:pt x="13627" y="731"/>
                </a:lnTo>
                <a:lnTo>
                  <a:pt x="13724" y="731"/>
                </a:lnTo>
                <a:lnTo>
                  <a:pt x="13846" y="706"/>
                </a:lnTo>
                <a:lnTo>
                  <a:pt x="14065" y="633"/>
                </a:lnTo>
                <a:lnTo>
                  <a:pt x="14260" y="560"/>
                </a:lnTo>
                <a:lnTo>
                  <a:pt x="14892" y="609"/>
                </a:lnTo>
                <a:lnTo>
                  <a:pt x="14917" y="609"/>
                </a:lnTo>
                <a:lnTo>
                  <a:pt x="15063" y="658"/>
                </a:lnTo>
                <a:lnTo>
                  <a:pt x="14965" y="682"/>
                </a:lnTo>
                <a:lnTo>
                  <a:pt x="14844" y="731"/>
                </a:lnTo>
                <a:lnTo>
                  <a:pt x="14625" y="852"/>
                </a:lnTo>
                <a:lnTo>
                  <a:pt x="14260" y="1096"/>
                </a:lnTo>
                <a:lnTo>
                  <a:pt x="13749" y="1387"/>
                </a:lnTo>
                <a:lnTo>
                  <a:pt x="13505" y="1558"/>
                </a:lnTo>
                <a:lnTo>
                  <a:pt x="13286" y="1728"/>
                </a:lnTo>
                <a:lnTo>
                  <a:pt x="12824" y="1704"/>
                </a:lnTo>
                <a:lnTo>
                  <a:pt x="9564" y="1704"/>
                </a:lnTo>
                <a:lnTo>
                  <a:pt x="7593" y="1728"/>
                </a:lnTo>
                <a:lnTo>
                  <a:pt x="6327" y="1777"/>
                </a:lnTo>
                <a:lnTo>
                  <a:pt x="5135" y="1825"/>
                </a:lnTo>
                <a:lnTo>
                  <a:pt x="3943" y="1850"/>
                </a:lnTo>
                <a:lnTo>
                  <a:pt x="3359" y="1850"/>
                </a:lnTo>
                <a:lnTo>
                  <a:pt x="2751" y="1825"/>
                </a:lnTo>
                <a:lnTo>
                  <a:pt x="2167" y="1777"/>
                </a:lnTo>
                <a:lnTo>
                  <a:pt x="1583" y="1728"/>
                </a:lnTo>
                <a:lnTo>
                  <a:pt x="1510" y="1728"/>
                </a:lnTo>
                <a:lnTo>
                  <a:pt x="1437" y="1752"/>
                </a:lnTo>
                <a:lnTo>
                  <a:pt x="1412" y="1825"/>
                </a:lnTo>
                <a:lnTo>
                  <a:pt x="1388" y="1898"/>
                </a:lnTo>
                <a:lnTo>
                  <a:pt x="1388" y="1971"/>
                </a:lnTo>
                <a:lnTo>
                  <a:pt x="1412" y="2020"/>
                </a:lnTo>
                <a:lnTo>
                  <a:pt x="1461" y="2093"/>
                </a:lnTo>
                <a:lnTo>
                  <a:pt x="1534" y="2117"/>
                </a:lnTo>
                <a:lnTo>
                  <a:pt x="1534" y="2385"/>
                </a:lnTo>
                <a:lnTo>
                  <a:pt x="1558" y="2823"/>
                </a:lnTo>
                <a:lnTo>
                  <a:pt x="1534" y="4015"/>
                </a:lnTo>
                <a:lnTo>
                  <a:pt x="1510" y="5281"/>
                </a:lnTo>
                <a:lnTo>
                  <a:pt x="1485" y="6108"/>
                </a:lnTo>
                <a:lnTo>
                  <a:pt x="1461" y="6668"/>
                </a:lnTo>
                <a:lnTo>
                  <a:pt x="1437" y="7227"/>
                </a:lnTo>
                <a:lnTo>
                  <a:pt x="1461" y="8371"/>
                </a:lnTo>
                <a:lnTo>
                  <a:pt x="1510" y="9490"/>
                </a:lnTo>
                <a:lnTo>
                  <a:pt x="1510" y="10634"/>
                </a:lnTo>
                <a:lnTo>
                  <a:pt x="1485" y="13481"/>
                </a:lnTo>
                <a:lnTo>
                  <a:pt x="1461" y="14965"/>
                </a:lnTo>
                <a:lnTo>
                  <a:pt x="1412" y="16303"/>
                </a:lnTo>
                <a:lnTo>
                  <a:pt x="1339" y="16960"/>
                </a:lnTo>
                <a:lnTo>
                  <a:pt x="1339" y="17131"/>
                </a:lnTo>
                <a:lnTo>
                  <a:pt x="1364" y="17301"/>
                </a:lnTo>
                <a:lnTo>
                  <a:pt x="1388" y="17447"/>
                </a:lnTo>
                <a:lnTo>
                  <a:pt x="1437" y="17568"/>
                </a:lnTo>
                <a:lnTo>
                  <a:pt x="1485" y="17641"/>
                </a:lnTo>
                <a:lnTo>
                  <a:pt x="1437" y="17739"/>
                </a:lnTo>
                <a:lnTo>
                  <a:pt x="1437" y="17836"/>
                </a:lnTo>
                <a:lnTo>
                  <a:pt x="1485" y="17933"/>
                </a:lnTo>
                <a:lnTo>
                  <a:pt x="1510" y="17958"/>
                </a:lnTo>
                <a:lnTo>
                  <a:pt x="1583" y="17982"/>
                </a:lnTo>
                <a:lnTo>
                  <a:pt x="1875" y="18006"/>
                </a:lnTo>
                <a:lnTo>
                  <a:pt x="2167" y="18031"/>
                </a:lnTo>
                <a:lnTo>
                  <a:pt x="2799" y="18055"/>
                </a:lnTo>
                <a:lnTo>
                  <a:pt x="4016" y="18006"/>
                </a:lnTo>
                <a:lnTo>
                  <a:pt x="7252" y="18031"/>
                </a:lnTo>
                <a:lnTo>
                  <a:pt x="9247" y="18055"/>
                </a:lnTo>
                <a:lnTo>
                  <a:pt x="10488" y="18079"/>
                </a:lnTo>
                <a:lnTo>
                  <a:pt x="11145" y="18104"/>
                </a:lnTo>
                <a:lnTo>
                  <a:pt x="11778" y="18104"/>
                </a:lnTo>
                <a:lnTo>
                  <a:pt x="13043" y="18055"/>
                </a:lnTo>
                <a:lnTo>
                  <a:pt x="13481" y="18055"/>
                </a:lnTo>
                <a:lnTo>
                  <a:pt x="13919" y="18079"/>
                </a:lnTo>
                <a:lnTo>
                  <a:pt x="14333" y="18104"/>
                </a:lnTo>
                <a:lnTo>
                  <a:pt x="14771" y="18079"/>
                </a:lnTo>
                <a:lnTo>
                  <a:pt x="14819" y="18079"/>
                </a:lnTo>
                <a:lnTo>
                  <a:pt x="14844" y="18055"/>
                </a:lnTo>
                <a:lnTo>
                  <a:pt x="15063" y="18031"/>
                </a:lnTo>
                <a:lnTo>
                  <a:pt x="15136" y="18006"/>
                </a:lnTo>
                <a:lnTo>
                  <a:pt x="15184" y="17958"/>
                </a:lnTo>
                <a:lnTo>
                  <a:pt x="15209" y="17909"/>
                </a:lnTo>
                <a:lnTo>
                  <a:pt x="15233" y="17860"/>
                </a:lnTo>
                <a:lnTo>
                  <a:pt x="15598" y="17690"/>
                </a:lnTo>
                <a:lnTo>
                  <a:pt x="15744" y="17617"/>
                </a:lnTo>
                <a:lnTo>
                  <a:pt x="15890" y="17520"/>
                </a:lnTo>
                <a:lnTo>
                  <a:pt x="15890" y="17909"/>
                </a:lnTo>
                <a:lnTo>
                  <a:pt x="15744" y="18006"/>
                </a:lnTo>
                <a:lnTo>
                  <a:pt x="15598" y="18104"/>
                </a:lnTo>
                <a:lnTo>
                  <a:pt x="15257" y="18250"/>
                </a:lnTo>
                <a:lnTo>
                  <a:pt x="14917" y="18371"/>
                </a:lnTo>
                <a:lnTo>
                  <a:pt x="14235" y="18566"/>
                </a:lnTo>
                <a:lnTo>
                  <a:pt x="13919" y="18688"/>
                </a:lnTo>
                <a:lnTo>
                  <a:pt x="13773" y="18761"/>
                </a:lnTo>
                <a:lnTo>
                  <a:pt x="13627" y="18858"/>
                </a:lnTo>
                <a:lnTo>
                  <a:pt x="13578" y="18931"/>
                </a:lnTo>
                <a:lnTo>
                  <a:pt x="13578" y="18980"/>
                </a:lnTo>
                <a:lnTo>
                  <a:pt x="13603" y="19053"/>
                </a:lnTo>
                <a:lnTo>
                  <a:pt x="13676" y="19053"/>
                </a:lnTo>
                <a:lnTo>
                  <a:pt x="14016" y="19028"/>
                </a:lnTo>
                <a:lnTo>
                  <a:pt x="14357" y="18980"/>
                </a:lnTo>
                <a:lnTo>
                  <a:pt x="15038" y="18785"/>
                </a:lnTo>
                <a:lnTo>
                  <a:pt x="15476" y="18663"/>
                </a:lnTo>
                <a:lnTo>
                  <a:pt x="15695" y="18566"/>
                </a:lnTo>
                <a:lnTo>
                  <a:pt x="15890" y="18469"/>
                </a:lnTo>
                <a:lnTo>
                  <a:pt x="15890" y="18785"/>
                </a:lnTo>
                <a:lnTo>
                  <a:pt x="15622" y="18858"/>
                </a:lnTo>
                <a:lnTo>
                  <a:pt x="15355" y="18931"/>
                </a:lnTo>
                <a:lnTo>
                  <a:pt x="14844" y="19101"/>
                </a:lnTo>
                <a:lnTo>
                  <a:pt x="14527" y="19223"/>
                </a:lnTo>
                <a:lnTo>
                  <a:pt x="14235" y="19320"/>
                </a:lnTo>
                <a:lnTo>
                  <a:pt x="13943" y="19466"/>
                </a:lnTo>
                <a:lnTo>
                  <a:pt x="13676" y="19637"/>
                </a:lnTo>
                <a:lnTo>
                  <a:pt x="13676" y="19685"/>
                </a:lnTo>
                <a:lnTo>
                  <a:pt x="13676" y="19710"/>
                </a:lnTo>
                <a:lnTo>
                  <a:pt x="13700" y="19734"/>
                </a:lnTo>
                <a:lnTo>
                  <a:pt x="13724" y="19734"/>
                </a:lnTo>
                <a:lnTo>
                  <a:pt x="14041" y="19685"/>
                </a:lnTo>
                <a:lnTo>
                  <a:pt x="14333" y="19612"/>
                </a:lnTo>
                <a:lnTo>
                  <a:pt x="14917" y="19442"/>
                </a:lnTo>
                <a:lnTo>
                  <a:pt x="15403" y="19320"/>
                </a:lnTo>
                <a:lnTo>
                  <a:pt x="15671" y="19247"/>
                </a:lnTo>
                <a:lnTo>
                  <a:pt x="15914" y="19150"/>
                </a:lnTo>
                <a:lnTo>
                  <a:pt x="15914" y="19466"/>
                </a:lnTo>
                <a:lnTo>
                  <a:pt x="15647" y="19515"/>
                </a:lnTo>
                <a:lnTo>
                  <a:pt x="15379" y="19612"/>
                </a:lnTo>
                <a:lnTo>
                  <a:pt x="14892" y="19831"/>
                </a:lnTo>
                <a:lnTo>
                  <a:pt x="14381" y="20050"/>
                </a:lnTo>
                <a:lnTo>
                  <a:pt x="13895" y="20294"/>
                </a:lnTo>
                <a:lnTo>
                  <a:pt x="13895" y="20318"/>
                </a:lnTo>
                <a:lnTo>
                  <a:pt x="13919" y="20342"/>
                </a:lnTo>
                <a:lnTo>
                  <a:pt x="14162" y="20342"/>
                </a:lnTo>
                <a:lnTo>
                  <a:pt x="14430" y="20294"/>
                </a:lnTo>
                <a:lnTo>
                  <a:pt x="14673" y="20245"/>
                </a:lnTo>
                <a:lnTo>
                  <a:pt x="14941" y="20172"/>
                </a:lnTo>
                <a:lnTo>
                  <a:pt x="15428" y="20026"/>
                </a:lnTo>
                <a:lnTo>
                  <a:pt x="15914" y="19831"/>
                </a:lnTo>
                <a:lnTo>
                  <a:pt x="15914" y="19856"/>
                </a:lnTo>
                <a:lnTo>
                  <a:pt x="15817" y="20050"/>
                </a:lnTo>
                <a:lnTo>
                  <a:pt x="15720" y="20196"/>
                </a:lnTo>
                <a:lnTo>
                  <a:pt x="15598" y="20294"/>
                </a:lnTo>
                <a:lnTo>
                  <a:pt x="15452" y="20391"/>
                </a:lnTo>
                <a:lnTo>
                  <a:pt x="15282" y="20440"/>
                </a:lnTo>
                <a:lnTo>
                  <a:pt x="15111" y="20488"/>
                </a:lnTo>
                <a:lnTo>
                  <a:pt x="14746" y="20537"/>
                </a:lnTo>
                <a:lnTo>
                  <a:pt x="14381" y="20561"/>
                </a:lnTo>
                <a:lnTo>
                  <a:pt x="13992" y="20561"/>
                </a:lnTo>
                <a:lnTo>
                  <a:pt x="13213" y="20513"/>
                </a:lnTo>
                <a:lnTo>
                  <a:pt x="12410" y="20513"/>
                </a:lnTo>
                <a:lnTo>
                  <a:pt x="11632" y="20537"/>
                </a:lnTo>
                <a:lnTo>
                  <a:pt x="8006" y="20561"/>
                </a:lnTo>
                <a:lnTo>
                  <a:pt x="4405" y="20561"/>
                </a:lnTo>
                <a:lnTo>
                  <a:pt x="2848" y="20513"/>
                </a:lnTo>
                <a:lnTo>
                  <a:pt x="1753" y="20513"/>
                </a:lnTo>
                <a:lnTo>
                  <a:pt x="1631" y="20464"/>
                </a:lnTo>
                <a:lnTo>
                  <a:pt x="1339" y="20342"/>
                </a:lnTo>
                <a:lnTo>
                  <a:pt x="1169" y="20269"/>
                </a:lnTo>
                <a:lnTo>
                  <a:pt x="1023" y="20172"/>
                </a:lnTo>
                <a:lnTo>
                  <a:pt x="877" y="20050"/>
                </a:lnTo>
                <a:lnTo>
                  <a:pt x="780" y="19929"/>
                </a:lnTo>
                <a:lnTo>
                  <a:pt x="707" y="19807"/>
                </a:lnTo>
                <a:lnTo>
                  <a:pt x="658" y="19661"/>
                </a:lnTo>
                <a:lnTo>
                  <a:pt x="609" y="19393"/>
                </a:lnTo>
                <a:lnTo>
                  <a:pt x="561" y="19101"/>
                </a:lnTo>
                <a:lnTo>
                  <a:pt x="561" y="18834"/>
                </a:lnTo>
                <a:lnTo>
                  <a:pt x="536" y="17131"/>
                </a:lnTo>
                <a:lnTo>
                  <a:pt x="561" y="15427"/>
                </a:lnTo>
                <a:lnTo>
                  <a:pt x="536" y="13091"/>
                </a:lnTo>
                <a:lnTo>
                  <a:pt x="488" y="9247"/>
                </a:lnTo>
                <a:lnTo>
                  <a:pt x="463" y="5402"/>
                </a:lnTo>
                <a:lnTo>
                  <a:pt x="463" y="3967"/>
                </a:lnTo>
                <a:lnTo>
                  <a:pt x="488" y="3139"/>
                </a:lnTo>
                <a:lnTo>
                  <a:pt x="512" y="2653"/>
                </a:lnTo>
                <a:lnTo>
                  <a:pt x="585" y="2142"/>
                </a:lnTo>
                <a:lnTo>
                  <a:pt x="682" y="1655"/>
                </a:lnTo>
                <a:lnTo>
                  <a:pt x="828" y="1168"/>
                </a:lnTo>
                <a:lnTo>
                  <a:pt x="901" y="1023"/>
                </a:lnTo>
                <a:lnTo>
                  <a:pt x="1023" y="852"/>
                </a:lnTo>
                <a:lnTo>
                  <a:pt x="1218" y="731"/>
                </a:lnTo>
                <a:lnTo>
                  <a:pt x="1461" y="609"/>
                </a:lnTo>
                <a:lnTo>
                  <a:pt x="1753" y="536"/>
                </a:lnTo>
                <a:lnTo>
                  <a:pt x="2118" y="487"/>
                </a:lnTo>
                <a:lnTo>
                  <a:pt x="2532" y="463"/>
                </a:lnTo>
                <a:close/>
                <a:moveTo>
                  <a:pt x="2483" y="1"/>
                </a:moveTo>
                <a:lnTo>
                  <a:pt x="2021" y="25"/>
                </a:lnTo>
                <a:lnTo>
                  <a:pt x="1631" y="98"/>
                </a:lnTo>
                <a:lnTo>
                  <a:pt x="1315" y="171"/>
                </a:lnTo>
                <a:lnTo>
                  <a:pt x="1023" y="317"/>
                </a:lnTo>
                <a:lnTo>
                  <a:pt x="804" y="463"/>
                </a:lnTo>
                <a:lnTo>
                  <a:pt x="609" y="633"/>
                </a:lnTo>
                <a:lnTo>
                  <a:pt x="463" y="828"/>
                </a:lnTo>
                <a:lnTo>
                  <a:pt x="366" y="1023"/>
                </a:lnTo>
                <a:lnTo>
                  <a:pt x="269" y="1241"/>
                </a:lnTo>
                <a:lnTo>
                  <a:pt x="220" y="1436"/>
                </a:lnTo>
                <a:lnTo>
                  <a:pt x="196" y="1655"/>
                </a:lnTo>
                <a:lnTo>
                  <a:pt x="147" y="2020"/>
                </a:lnTo>
                <a:lnTo>
                  <a:pt x="123" y="2312"/>
                </a:lnTo>
                <a:lnTo>
                  <a:pt x="74" y="2823"/>
                </a:lnTo>
                <a:lnTo>
                  <a:pt x="25" y="3334"/>
                </a:lnTo>
                <a:lnTo>
                  <a:pt x="1" y="4356"/>
                </a:lnTo>
                <a:lnTo>
                  <a:pt x="1" y="5354"/>
                </a:lnTo>
                <a:lnTo>
                  <a:pt x="25" y="6376"/>
                </a:lnTo>
                <a:lnTo>
                  <a:pt x="50" y="7544"/>
                </a:lnTo>
                <a:lnTo>
                  <a:pt x="25" y="8736"/>
                </a:lnTo>
                <a:lnTo>
                  <a:pt x="1" y="11072"/>
                </a:lnTo>
                <a:lnTo>
                  <a:pt x="1" y="12264"/>
                </a:lnTo>
                <a:lnTo>
                  <a:pt x="50" y="13432"/>
                </a:lnTo>
                <a:lnTo>
                  <a:pt x="74" y="14624"/>
                </a:lnTo>
                <a:lnTo>
                  <a:pt x="98" y="15817"/>
                </a:lnTo>
                <a:lnTo>
                  <a:pt x="74" y="16693"/>
                </a:lnTo>
                <a:lnTo>
                  <a:pt x="98" y="17568"/>
                </a:lnTo>
                <a:lnTo>
                  <a:pt x="123" y="18444"/>
                </a:lnTo>
                <a:lnTo>
                  <a:pt x="171" y="19345"/>
                </a:lnTo>
                <a:lnTo>
                  <a:pt x="196" y="19612"/>
                </a:lnTo>
                <a:lnTo>
                  <a:pt x="244" y="19880"/>
                </a:lnTo>
                <a:lnTo>
                  <a:pt x="342" y="20123"/>
                </a:lnTo>
                <a:lnTo>
                  <a:pt x="463" y="20367"/>
                </a:lnTo>
                <a:lnTo>
                  <a:pt x="609" y="20561"/>
                </a:lnTo>
                <a:lnTo>
                  <a:pt x="804" y="20732"/>
                </a:lnTo>
                <a:lnTo>
                  <a:pt x="926" y="20805"/>
                </a:lnTo>
                <a:lnTo>
                  <a:pt x="1047" y="20853"/>
                </a:lnTo>
                <a:lnTo>
                  <a:pt x="1169" y="20902"/>
                </a:lnTo>
                <a:lnTo>
                  <a:pt x="1315" y="20926"/>
                </a:lnTo>
                <a:lnTo>
                  <a:pt x="2970" y="20951"/>
                </a:lnTo>
                <a:lnTo>
                  <a:pt x="4162" y="20975"/>
                </a:lnTo>
                <a:lnTo>
                  <a:pt x="4965" y="20999"/>
                </a:lnTo>
                <a:lnTo>
                  <a:pt x="5622" y="21024"/>
                </a:lnTo>
                <a:lnTo>
                  <a:pt x="11145" y="21024"/>
                </a:lnTo>
                <a:lnTo>
                  <a:pt x="12727" y="20999"/>
                </a:lnTo>
                <a:lnTo>
                  <a:pt x="13092" y="20999"/>
                </a:lnTo>
                <a:lnTo>
                  <a:pt x="13481" y="21024"/>
                </a:lnTo>
                <a:lnTo>
                  <a:pt x="14260" y="21072"/>
                </a:lnTo>
                <a:lnTo>
                  <a:pt x="14649" y="21072"/>
                </a:lnTo>
                <a:lnTo>
                  <a:pt x="15014" y="21048"/>
                </a:lnTo>
                <a:lnTo>
                  <a:pt x="15209" y="20999"/>
                </a:lnTo>
                <a:lnTo>
                  <a:pt x="15379" y="20951"/>
                </a:lnTo>
                <a:lnTo>
                  <a:pt x="15574" y="20902"/>
                </a:lnTo>
                <a:lnTo>
                  <a:pt x="15744" y="20805"/>
                </a:lnTo>
                <a:lnTo>
                  <a:pt x="15890" y="20683"/>
                </a:lnTo>
                <a:lnTo>
                  <a:pt x="16036" y="20513"/>
                </a:lnTo>
                <a:lnTo>
                  <a:pt x="16158" y="20318"/>
                </a:lnTo>
                <a:lnTo>
                  <a:pt x="16255" y="20075"/>
                </a:lnTo>
                <a:lnTo>
                  <a:pt x="16328" y="19807"/>
                </a:lnTo>
                <a:lnTo>
                  <a:pt x="16377" y="19515"/>
                </a:lnTo>
                <a:lnTo>
                  <a:pt x="16425" y="19223"/>
                </a:lnTo>
                <a:lnTo>
                  <a:pt x="16450" y="18907"/>
                </a:lnTo>
                <a:lnTo>
                  <a:pt x="16474" y="18298"/>
                </a:lnTo>
                <a:lnTo>
                  <a:pt x="16450" y="17739"/>
                </a:lnTo>
                <a:lnTo>
                  <a:pt x="16425" y="16960"/>
                </a:lnTo>
                <a:lnTo>
                  <a:pt x="16425" y="15573"/>
                </a:lnTo>
                <a:lnTo>
                  <a:pt x="16377" y="14186"/>
                </a:lnTo>
                <a:lnTo>
                  <a:pt x="16352" y="13286"/>
                </a:lnTo>
                <a:lnTo>
                  <a:pt x="16352" y="12118"/>
                </a:lnTo>
                <a:lnTo>
                  <a:pt x="16328" y="9441"/>
                </a:lnTo>
                <a:lnTo>
                  <a:pt x="16328" y="6960"/>
                </a:lnTo>
                <a:lnTo>
                  <a:pt x="16328" y="5500"/>
                </a:lnTo>
                <a:lnTo>
                  <a:pt x="16328" y="4794"/>
                </a:lnTo>
                <a:lnTo>
                  <a:pt x="16352" y="4113"/>
                </a:lnTo>
                <a:lnTo>
                  <a:pt x="16401" y="3431"/>
                </a:lnTo>
                <a:lnTo>
                  <a:pt x="16450" y="2726"/>
                </a:lnTo>
                <a:lnTo>
                  <a:pt x="16450" y="2336"/>
                </a:lnTo>
                <a:lnTo>
                  <a:pt x="16401" y="1898"/>
                </a:lnTo>
                <a:lnTo>
                  <a:pt x="16328" y="1509"/>
                </a:lnTo>
                <a:lnTo>
                  <a:pt x="16279" y="1314"/>
                </a:lnTo>
                <a:lnTo>
                  <a:pt x="16206" y="1120"/>
                </a:lnTo>
                <a:lnTo>
                  <a:pt x="16133" y="950"/>
                </a:lnTo>
                <a:lnTo>
                  <a:pt x="16036" y="779"/>
                </a:lnTo>
                <a:lnTo>
                  <a:pt x="15914" y="633"/>
                </a:lnTo>
                <a:lnTo>
                  <a:pt x="15768" y="512"/>
                </a:lnTo>
                <a:lnTo>
                  <a:pt x="15622" y="414"/>
                </a:lnTo>
                <a:lnTo>
                  <a:pt x="15452" y="317"/>
                </a:lnTo>
                <a:lnTo>
                  <a:pt x="15257" y="268"/>
                </a:lnTo>
                <a:lnTo>
                  <a:pt x="15038" y="220"/>
                </a:lnTo>
                <a:lnTo>
                  <a:pt x="14965" y="171"/>
                </a:lnTo>
                <a:lnTo>
                  <a:pt x="14892" y="147"/>
                </a:lnTo>
                <a:lnTo>
                  <a:pt x="14527" y="122"/>
                </a:lnTo>
                <a:lnTo>
                  <a:pt x="14138" y="98"/>
                </a:lnTo>
                <a:lnTo>
                  <a:pt x="13408" y="98"/>
                </a:lnTo>
                <a:lnTo>
                  <a:pt x="11924" y="122"/>
                </a:lnTo>
                <a:lnTo>
                  <a:pt x="8396" y="122"/>
                </a:lnTo>
                <a:lnTo>
                  <a:pt x="4843" y="98"/>
                </a:lnTo>
                <a:lnTo>
                  <a:pt x="3943" y="74"/>
                </a:lnTo>
                <a:lnTo>
                  <a:pt x="3018" y="25"/>
                </a:lnTo>
                <a:lnTo>
                  <a:pt x="2483" y="1"/>
                </a:lnTo>
                <a:close/>
              </a:path>
            </a:pathLst>
          </a:custGeom>
          <a:solidFill>
            <a:schemeClr val="bg1">
              <a:lumMod val="95000"/>
            </a:schemeClr>
          </a:solidFill>
          <a:ln>
            <a:noFill/>
          </a:ln>
        </p:spPr>
        <p:txBody>
          <a:bodyPr lIns="91425" tIns="91425" rIns="91425" bIns="91425" anchor="ctr" anchorCtr="0">
            <a:noAutofit/>
          </a:bodyPr>
          <a:lstStyle/>
          <a:p>
            <a:pPr>
              <a:spcBef>
                <a:spcPts val="0"/>
              </a:spcBef>
              <a:buNone/>
            </a:pPr>
            <a:endParaRPr/>
          </a:p>
        </p:txBody>
      </p:sp>
      <p:pic>
        <p:nvPicPr>
          <p:cNvPr id="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1139" y="4837834"/>
            <a:ext cx="896125" cy="1183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848" y="2564904"/>
            <a:ext cx="1215135"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9992" y="2564904"/>
            <a:ext cx="1155188"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37587">
            <a:off x="1763688" y="4934107"/>
            <a:ext cx="926502" cy="1180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88446" y="4941168"/>
            <a:ext cx="903834" cy="1093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91674" y="4941168"/>
            <a:ext cx="836710" cy="108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442769">
            <a:off x="4487465" y="4848349"/>
            <a:ext cx="874887" cy="120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243"/>
          <p:cNvSpPr/>
          <p:nvPr/>
        </p:nvSpPr>
        <p:spPr>
          <a:xfrm>
            <a:off x="2051721" y="692696"/>
            <a:ext cx="5173326" cy="650740"/>
          </a:xfrm>
          <a:custGeom>
            <a:avLst/>
            <a:gdLst/>
            <a:ahLst/>
            <a:cxnLst/>
            <a:rect l="0" t="0" r="0" b="0"/>
            <a:pathLst>
              <a:path w="163180" h="66288" extrusionOk="0">
                <a:moveTo>
                  <a:pt x="90243" y="4462"/>
                </a:moveTo>
                <a:cubicBezTo>
                  <a:pt x="83153" y="411"/>
                  <a:pt x="74073" y="1064"/>
                  <a:pt x="65923" y="1544"/>
                </a:cubicBezTo>
                <a:cubicBezTo>
                  <a:pt x="51317" y="2403"/>
                  <a:pt x="36068" y="4456"/>
                  <a:pt x="23122" y="11271"/>
                </a:cubicBezTo>
                <a:cubicBezTo>
                  <a:pt x="13017" y="16589"/>
                  <a:pt x="6735" y="34519"/>
                  <a:pt x="13070" y="44021"/>
                </a:cubicBezTo>
                <a:cubicBezTo>
                  <a:pt x="21835" y="57167"/>
                  <a:pt x="41794" y="58763"/>
                  <a:pt x="57493" y="60558"/>
                </a:cubicBezTo>
                <a:cubicBezTo>
                  <a:pt x="73278" y="62362"/>
                  <a:pt x="89298" y="61843"/>
                  <a:pt x="105158" y="60882"/>
                </a:cubicBezTo>
                <a:cubicBezTo>
                  <a:pt x="125659" y="59638"/>
                  <a:pt x="157481" y="50275"/>
                  <a:pt x="158336" y="29754"/>
                </a:cubicBezTo>
                <a:cubicBezTo>
                  <a:pt x="158619" y="22933"/>
                  <a:pt x="156399" y="13869"/>
                  <a:pt x="150230" y="10947"/>
                </a:cubicBezTo>
                <a:cubicBezTo>
                  <a:pt x="140016" y="6108"/>
                  <a:pt x="128254" y="5622"/>
                  <a:pt x="117156" y="3489"/>
                </a:cubicBezTo>
                <a:cubicBezTo>
                  <a:pt x="107058" y="1547"/>
                  <a:pt x="96605" y="2637"/>
                  <a:pt x="86352" y="1868"/>
                </a:cubicBezTo>
                <a:cubicBezTo>
                  <a:pt x="69537" y="606"/>
                  <a:pt x="52188" y="-1639"/>
                  <a:pt x="35768" y="2192"/>
                </a:cubicBezTo>
                <a:cubicBezTo>
                  <a:pt x="28377" y="3916"/>
                  <a:pt x="20506" y="5025"/>
                  <a:pt x="14043" y="9002"/>
                </a:cubicBezTo>
                <a:cubicBezTo>
                  <a:pt x="5849" y="14043"/>
                  <a:pt x="-2454" y="25546"/>
                  <a:pt x="748" y="34618"/>
                </a:cubicBezTo>
                <a:cubicBezTo>
                  <a:pt x="8217" y="55774"/>
                  <a:pt x="39445" y="60369"/>
                  <a:pt x="61708" y="63152"/>
                </a:cubicBezTo>
                <a:cubicBezTo>
                  <a:pt x="92043" y="66943"/>
                  <a:pt x="130197" y="71091"/>
                  <a:pt x="152500" y="50182"/>
                </a:cubicBezTo>
                <a:cubicBezTo>
                  <a:pt x="161822" y="41441"/>
                  <a:pt x="168060" y="20138"/>
                  <a:pt x="158012" y="12244"/>
                </a:cubicBezTo>
                <a:cubicBezTo>
                  <a:pt x="155373" y="10170"/>
                  <a:pt x="151539" y="10463"/>
                  <a:pt x="148284" y="9650"/>
                </a:cubicBezTo>
                <a:cubicBezTo>
                  <a:pt x="134410" y="6181"/>
                  <a:pt x="119783" y="6732"/>
                  <a:pt x="105483" y="6732"/>
                </a:cubicBezTo>
              </a:path>
            </a:pathLst>
          </a:custGeom>
          <a:noFill/>
          <a:ln w="9525" cap="flat">
            <a:solidFill>
              <a:srgbClr val="979CB8"/>
            </a:solidFill>
            <a:prstDash val="solid"/>
            <a:round/>
            <a:headEnd type="none" w="lg" len="lg"/>
            <a:tailEnd type="none" w="lg" len="lg"/>
          </a:ln>
        </p:spPr>
      </p:sp>
      <p:cxnSp>
        <p:nvCxnSpPr>
          <p:cNvPr id="37" name="Shape 57"/>
          <p:cNvCxnSpPr/>
          <p:nvPr/>
        </p:nvCxnSpPr>
        <p:spPr>
          <a:xfrm flipV="1">
            <a:off x="7282418" y="959450"/>
            <a:ext cx="956254" cy="18904"/>
          </a:xfrm>
          <a:prstGeom prst="straightConnector1">
            <a:avLst/>
          </a:prstGeom>
          <a:noFill/>
          <a:ln w="12700" cap="flat">
            <a:solidFill>
              <a:srgbClr val="FFFFFF"/>
            </a:solidFill>
            <a:prstDash val="dash"/>
            <a:round/>
            <a:headEnd type="stealth" w="lg" len="lg"/>
            <a:tailEnd type="none" w="lg" len="lg"/>
          </a:ln>
          <a:effectLst>
            <a:outerShdw blurRad="50800" dist="38100" dir="8100000" algn="tr" rotWithShape="0">
              <a:prstClr val="black">
                <a:alpha val="40000"/>
              </a:prstClr>
            </a:outerShdw>
          </a:effectLst>
        </p:spPr>
      </p:cxnSp>
      <p:cxnSp>
        <p:nvCxnSpPr>
          <p:cNvPr id="39" name="Shape 57"/>
          <p:cNvCxnSpPr/>
          <p:nvPr/>
        </p:nvCxnSpPr>
        <p:spPr>
          <a:xfrm flipH="1">
            <a:off x="1055103" y="997258"/>
            <a:ext cx="915955" cy="0"/>
          </a:xfrm>
          <a:prstGeom prst="straightConnector1">
            <a:avLst/>
          </a:prstGeom>
          <a:noFill/>
          <a:ln w="12700" cap="flat">
            <a:solidFill>
              <a:srgbClr val="FFFFFF"/>
            </a:solidFill>
            <a:prstDash val="dash"/>
            <a:round/>
            <a:headEnd type="stealth" w="lg" len="lg"/>
            <a:tailEnd type="none" w="lg" len="lg"/>
          </a:ln>
          <a:effectLst>
            <a:outerShdw blurRad="50800" dist="38100" dir="8100000" algn="tr" rotWithShape="0">
              <a:prstClr val="black">
                <a:alpha val="40000"/>
              </a:prstClr>
            </a:outerShdw>
          </a:effectLst>
        </p:spPr>
      </p:cxnSp>
      <p:pic>
        <p:nvPicPr>
          <p:cNvPr id="2054"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75331" y="2492896"/>
            <a:ext cx="2169077" cy="720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Rettangolo 42"/>
          <p:cNvSpPr/>
          <p:nvPr/>
        </p:nvSpPr>
        <p:spPr>
          <a:xfrm>
            <a:off x="35496" y="6402070"/>
            <a:ext cx="7344816" cy="407804"/>
          </a:xfrm>
          <a:prstGeom prst="rect">
            <a:avLst/>
          </a:prstGeom>
        </p:spPr>
        <p:txBody>
          <a:bodyPr wrap="square">
            <a:spAutoFit/>
          </a:bodyPr>
          <a:lstStyle/>
          <a:p>
            <a:pPr algn="ctr"/>
            <a:r>
              <a:rPr lang="it-IT" sz="1000" b="1" i="1" dirty="0">
                <a:effectLst>
                  <a:outerShdw blurRad="38100" dist="38100" dir="2700000" algn="tl">
                    <a:srgbClr val="000000">
                      <a:alpha val="43137"/>
                    </a:srgbClr>
                  </a:outerShdw>
                </a:effectLst>
              </a:rPr>
              <a:t>An </a:t>
            </a:r>
            <a:r>
              <a:rPr lang="it-IT" sz="1000" b="1" i="1" dirty="0" err="1">
                <a:effectLst>
                  <a:outerShdw blurRad="38100" dist="38100" dir="2700000" algn="tl">
                    <a:srgbClr val="000000">
                      <a:alpha val="43137"/>
                    </a:srgbClr>
                  </a:outerShdw>
                </a:effectLst>
              </a:rPr>
              <a:t>Organizational</a:t>
            </a:r>
            <a:r>
              <a:rPr lang="it-IT" sz="1000" b="1" i="1" dirty="0">
                <a:effectLst>
                  <a:outerShdw blurRad="38100" dist="38100" dir="2700000" algn="tl">
                    <a:srgbClr val="000000">
                      <a:alpha val="43137"/>
                    </a:srgbClr>
                  </a:outerShdw>
                </a:effectLst>
              </a:rPr>
              <a:t> Model to </a:t>
            </a:r>
            <a:r>
              <a:rPr lang="it-IT" sz="1000" b="1" i="1" dirty="0" err="1">
                <a:effectLst>
                  <a:outerShdw blurRad="38100" dist="38100" dir="2700000" algn="tl">
                    <a:srgbClr val="000000">
                      <a:alpha val="43137"/>
                    </a:srgbClr>
                  </a:outerShdw>
                </a:effectLst>
              </a:rPr>
              <a:t>Prevent</a:t>
            </a:r>
            <a:r>
              <a:rPr lang="it-IT" sz="1000" b="1" i="1" dirty="0">
                <a:effectLst>
                  <a:outerShdw blurRad="38100" dist="38100" dir="2700000" algn="tl">
                    <a:srgbClr val="000000">
                      <a:alpha val="43137"/>
                    </a:srgbClr>
                  </a:outerShdw>
                </a:effectLst>
              </a:rPr>
              <a:t> HIV/AIDS in a Community </a:t>
            </a:r>
            <a:r>
              <a:rPr lang="it-IT" sz="1000" b="1" i="1" dirty="0" err="1">
                <a:effectLst>
                  <a:outerShdw blurRad="38100" dist="38100" dir="2700000" algn="tl">
                    <a:srgbClr val="000000">
                      <a:alpha val="43137"/>
                    </a:srgbClr>
                  </a:outerShdw>
                </a:effectLst>
              </a:rPr>
              <a:t>Context</a:t>
            </a:r>
            <a:r>
              <a:rPr lang="it-IT" sz="1000" b="1" i="1" dirty="0">
                <a:effectLst>
                  <a:outerShdw blurRad="38100" dist="38100" dir="2700000" algn="tl">
                    <a:srgbClr val="000000">
                      <a:alpha val="43137"/>
                    </a:srgbClr>
                  </a:outerShdw>
                </a:effectLst>
              </a:rPr>
              <a:t>: </a:t>
            </a:r>
            <a:r>
              <a:rPr lang="it-IT" sz="1000" b="1" i="1" dirty="0" smtClean="0">
                <a:effectLst>
                  <a:outerShdw blurRad="38100" dist="38100" dir="2700000" algn="tl">
                    <a:srgbClr val="000000">
                      <a:alpha val="43137"/>
                    </a:srgbClr>
                  </a:outerShdw>
                </a:effectLst>
              </a:rPr>
              <a:t>The </a:t>
            </a:r>
            <a:r>
              <a:rPr lang="it-IT" sz="1000" b="1" i="1" dirty="0">
                <a:effectLst>
                  <a:outerShdw blurRad="38100" dist="38100" dir="2700000" algn="tl">
                    <a:srgbClr val="000000">
                      <a:alpha val="43137"/>
                    </a:srgbClr>
                  </a:outerShdw>
                </a:effectLst>
              </a:rPr>
              <a:t>Case “AIDS Commission”</a:t>
            </a:r>
            <a:r>
              <a:rPr lang="it-IT" sz="1050" b="1" i="1" dirty="0">
                <a:effectLst>
                  <a:outerShdw blurRad="38100" dist="38100" dir="2700000" algn="tl">
                    <a:srgbClr val="000000">
                      <a:alpha val="43137"/>
                    </a:srgbClr>
                  </a:outerShdw>
                </a:effectLst>
              </a:rPr>
              <a:t/>
            </a:r>
            <a:br>
              <a:rPr lang="it-IT" sz="1050" b="1" i="1" dirty="0">
                <a:effectLst>
                  <a:outerShdw blurRad="38100" dist="38100" dir="2700000" algn="tl">
                    <a:srgbClr val="000000">
                      <a:alpha val="43137"/>
                    </a:srgbClr>
                  </a:outerShdw>
                </a:effectLst>
              </a:rPr>
            </a:br>
            <a:endParaRPr lang="it-IT" sz="1050" b="1" i="1" dirty="0">
              <a:effectLst>
                <a:outerShdw blurRad="38100" dist="38100" dir="2700000" algn="tl">
                  <a:srgbClr val="000000">
                    <a:alpha val="43137"/>
                  </a:srgbClr>
                </a:outerShdw>
              </a:effectLst>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1027950" y="689775"/>
            <a:ext cx="7088099" cy="910499"/>
          </a:xfrm>
          <a:prstGeom prst="rect">
            <a:avLst/>
          </a:prstGeom>
        </p:spPr>
        <p:txBody>
          <a:bodyPr lIns="91425" tIns="91425" rIns="91425" bIns="91425" anchor="b" anchorCtr="0">
            <a:noAutofit/>
          </a:bodyPr>
          <a:lstStyle/>
          <a:p>
            <a:pPr lvl="0" rtl="0">
              <a:spcBef>
                <a:spcPts val="0"/>
              </a:spcBef>
              <a:buNone/>
            </a:pPr>
            <a:r>
              <a:rPr lang="en" sz="3200" b="1" dirty="0" smtClean="0"/>
              <a:t>Conclusion</a:t>
            </a:r>
            <a:endParaRPr lang="en" sz="3200" b="1" dirty="0"/>
          </a:p>
        </p:txBody>
      </p:sp>
      <p:sp>
        <p:nvSpPr>
          <p:cNvPr id="5" name="Segnaposto testo 3"/>
          <p:cNvSpPr>
            <a:spLocks noGrp="1"/>
          </p:cNvSpPr>
          <p:nvPr>
            <p:ph type="body" idx="1"/>
          </p:nvPr>
        </p:nvSpPr>
        <p:spPr>
          <a:xfrm>
            <a:off x="5148064" y="1628800"/>
            <a:ext cx="3079750" cy="2998787"/>
          </a:xfrm>
        </p:spPr>
        <p:txBody>
          <a:bodyPr>
            <a:noAutofit/>
          </a:bodyPr>
          <a:lstStyle/>
          <a:p>
            <a:pPr algn="just">
              <a:lnSpc>
                <a:spcPct val="170000"/>
              </a:lnSpc>
            </a:pPr>
            <a:r>
              <a:rPr lang="en-US" sz="1100" dirty="0"/>
              <a:t> </a:t>
            </a:r>
            <a:r>
              <a:rPr lang="en-US" sz="1200" dirty="0"/>
              <a:t>Although the path towards a full institutionalization of the AIDS Commission in the Community of Modena is still far off. </a:t>
            </a:r>
            <a:r>
              <a:rPr lang="en-US" sz="1200" dirty="0" smtClean="0"/>
              <a:t>This </a:t>
            </a:r>
            <a:r>
              <a:rPr lang="en-US" sz="1200" dirty="0"/>
              <a:t>organizational model also allows the simplification of decision-making processes that would otherwise be difficult to implement.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700808"/>
            <a:ext cx="3637949" cy="2664296"/>
          </a:xfrm>
          <a:prstGeom prst="rect">
            <a:avLst/>
          </a:prstGeom>
          <a:noFill/>
          <a:ln w="9525">
            <a:solidFill>
              <a:schemeClr val="tx1"/>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8436" y="6353944"/>
            <a:ext cx="1615564" cy="504056"/>
          </a:xfrm>
          <a:prstGeom prst="rect">
            <a:avLst/>
          </a:prstGeom>
        </p:spPr>
      </p:pic>
      <p:sp>
        <p:nvSpPr>
          <p:cNvPr id="9" name="Shape 132"/>
          <p:cNvSpPr/>
          <p:nvPr/>
        </p:nvSpPr>
        <p:spPr>
          <a:xfrm>
            <a:off x="5868144" y="4077072"/>
            <a:ext cx="2001112" cy="1972861"/>
          </a:xfrm>
          <a:prstGeom prst="ellipse">
            <a:avLst/>
          </a:prstGeom>
          <a:solidFill>
            <a:srgbClr val="AACF20">
              <a:alpha val="74620"/>
            </a:srgbClr>
          </a:solidFill>
          <a:ln>
            <a:noFill/>
          </a:ln>
        </p:spPr>
        <p:txBody>
          <a:bodyPr lIns="91425" tIns="91425" rIns="91425" bIns="91425" anchor="ctr" anchorCtr="0">
            <a:noAutofit/>
          </a:bodyPr>
          <a:lstStyle/>
          <a:p>
            <a:pPr lvl="0" algn="ctr"/>
            <a:r>
              <a:rPr lang="en-US" sz="1200" b="1" dirty="0" smtClean="0">
                <a:solidFill>
                  <a:srgbClr val="FFFFFF"/>
                </a:solidFill>
                <a:latin typeface="Varela Round"/>
                <a:ea typeface="Varela Round"/>
                <a:cs typeface="Varela Round"/>
                <a:sym typeface="Varela Round"/>
              </a:rPr>
              <a:t>A </a:t>
            </a:r>
            <a:r>
              <a:rPr lang="en-US" sz="1200" b="1" dirty="0">
                <a:solidFill>
                  <a:srgbClr val="FFFFFF"/>
                </a:solidFill>
                <a:latin typeface="Varela Round"/>
                <a:ea typeface="Varela Round"/>
                <a:cs typeface="Varela Round"/>
                <a:sym typeface="Varela Round"/>
              </a:rPr>
              <a:t>significant resource savings (in terms of costs and time) and a higher level of performance</a:t>
            </a:r>
            <a:endParaRPr lang="en" sz="1200" b="1" dirty="0">
              <a:solidFill>
                <a:srgbClr val="FFFFFF"/>
              </a:solidFill>
              <a:latin typeface="Varela Round"/>
              <a:ea typeface="Varela Round"/>
              <a:cs typeface="Varela Round"/>
              <a:sym typeface="Varela Round"/>
            </a:endParaRPr>
          </a:p>
        </p:txBody>
      </p:sp>
      <p:sp>
        <p:nvSpPr>
          <p:cNvPr id="4" name="Rettangolo 3"/>
          <p:cNvSpPr/>
          <p:nvPr/>
        </p:nvSpPr>
        <p:spPr>
          <a:xfrm>
            <a:off x="1125658" y="4948041"/>
            <a:ext cx="3842386" cy="646331"/>
          </a:xfrm>
          <a:prstGeom prst="rect">
            <a:avLst/>
          </a:prstGeom>
        </p:spPr>
        <p:txBody>
          <a:bodyPr wrap="square">
            <a:spAutoFit/>
          </a:bodyPr>
          <a:lstStyle/>
          <a:p>
            <a:pPr lvl="0" algn="ctr"/>
            <a:r>
              <a:rPr lang="en-US" sz="1200" b="1" dirty="0" smtClean="0">
                <a:solidFill>
                  <a:srgbClr val="01ABCF"/>
                </a:solidFill>
                <a:latin typeface="Varela Round"/>
                <a:ea typeface="Varela Round"/>
                <a:cs typeface="Varela Round"/>
                <a:sym typeface="Varela Round"/>
              </a:rPr>
              <a:t>“The </a:t>
            </a:r>
            <a:r>
              <a:rPr lang="en-US" sz="1200" b="1" dirty="0">
                <a:solidFill>
                  <a:srgbClr val="01ABCF"/>
                </a:solidFill>
                <a:latin typeface="Varela Round"/>
                <a:ea typeface="Varela Round"/>
                <a:cs typeface="Varela Round"/>
                <a:sym typeface="Varela Round"/>
              </a:rPr>
              <a:t>organizational model proposed here, is particularly suitable to be adopted in the context of Public </a:t>
            </a:r>
            <a:r>
              <a:rPr lang="en-US" sz="1200" b="1" dirty="0" smtClean="0">
                <a:solidFill>
                  <a:srgbClr val="01ABCF"/>
                </a:solidFill>
                <a:latin typeface="Varela Round"/>
                <a:ea typeface="Varela Round"/>
                <a:cs typeface="Varela Round"/>
                <a:sym typeface="Varela Round"/>
              </a:rPr>
              <a:t>Health”</a:t>
            </a:r>
            <a:endParaRPr lang="en" sz="1200" b="1" dirty="0">
              <a:solidFill>
                <a:srgbClr val="01ABCF"/>
              </a:solidFill>
              <a:latin typeface="Varela Round"/>
              <a:ea typeface="Varela Round"/>
              <a:cs typeface="Varela Round"/>
              <a:sym typeface="Varela Round"/>
            </a:endParaRPr>
          </a:p>
        </p:txBody>
      </p:sp>
      <p:sp>
        <p:nvSpPr>
          <p:cNvPr id="14" name="Shape 134"/>
          <p:cNvSpPr/>
          <p:nvPr/>
        </p:nvSpPr>
        <p:spPr>
          <a:xfrm>
            <a:off x="873630" y="4668206"/>
            <a:ext cx="4346442" cy="1206000"/>
          </a:xfrm>
          <a:prstGeom prst="ellipse">
            <a:avLst/>
          </a:prstGeom>
          <a:noFill/>
          <a:ln w="9525" cap="flat">
            <a:solidFill>
              <a:srgbClr val="01ABCF"/>
            </a:solidFill>
            <a:prstDash val="dash"/>
            <a:round/>
            <a:headEnd type="none" w="med" len="med"/>
            <a:tailEnd type="none" w="med" len="med"/>
          </a:ln>
        </p:spPr>
        <p:txBody>
          <a:bodyPr lIns="91425" tIns="91425" rIns="91425" bIns="91425" anchor="ctr" anchorCtr="0">
            <a:noAutofit/>
          </a:bodyPr>
          <a:lstStyle/>
          <a:p>
            <a:pPr algn="ctr">
              <a:spcBef>
                <a:spcPts val="0"/>
              </a:spcBef>
              <a:buNone/>
            </a:pPr>
            <a:endParaRPr lang="en" sz="2400" dirty="0">
              <a:solidFill>
                <a:srgbClr val="01ABCF"/>
              </a:solidFill>
              <a:latin typeface="Varela Round"/>
              <a:ea typeface="Varela Round"/>
              <a:cs typeface="Varela Round"/>
              <a:sym typeface="Varela Round"/>
            </a:endParaRPr>
          </a:p>
        </p:txBody>
      </p:sp>
      <p:sp>
        <p:nvSpPr>
          <p:cNvPr id="15" name="Shape 296"/>
          <p:cNvSpPr/>
          <p:nvPr/>
        </p:nvSpPr>
        <p:spPr>
          <a:xfrm>
            <a:off x="2853270" y="4509120"/>
            <a:ext cx="387161" cy="402569"/>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solidFill>
              <a:schemeClr val="tx2">
                <a:lumMod val="25000"/>
              </a:schemeClr>
            </a:solidFill>
          </a:ln>
        </p:spPr>
        <p:txBody>
          <a:bodyPr lIns="91425" tIns="91425" rIns="91425" bIns="91425" anchor="ctr" anchorCtr="0">
            <a:noAutofit/>
          </a:bodyPr>
          <a:lstStyle/>
          <a:p>
            <a:pPr>
              <a:spcBef>
                <a:spcPts val="0"/>
              </a:spcBef>
              <a:buNone/>
            </a:pPr>
            <a:endParaRPr/>
          </a:p>
        </p:txBody>
      </p:sp>
      <p:sp>
        <p:nvSpPr>
          <p:cNvPr id="17" name="Shape 318"/>
          <p:cNvSpPr/>
          <p:nvPr/>
        </p:nvSpPr>
        <p:spPr>
          <a:xfrm>
            <a:off x="7538378" y="3746275"/>
            <a:ext cx="417998" cy="330797"/>
          </a:xfrm>
          <a:custGeom>
            <a:avLst/>
            <a:gdLst/>
            <a:ahLst/>
            <a:cxnLst/>
            <a:rect l="0" t="0" r="0" b="0"/>
            <a:pathLst>
              <a:path w="19126" h="15136" extrusionOk="0">
                <a:moveTo>
                  <a:pt x="8979" y="2628"/>
                </a:moveTo>
                <a:lnTo>
                  <a:pt x="8687" y="2653"/>
                </a:lnTo>
                <a:lnTo>
                  <a:pt x="8395" y="2701"/>
                </a:lnTo>
                <a:lnTo>
                  <a:pt x="7811" y="2799"/>
                </a:lnTo>
                <a:lnTo>
                  <a:pt x="7543" y="2872"/>
                </a:lnTo>
                <a:lnTo>
                  <a:pt x="7251" y="2969"/>
                </a:lnTo>
                <a:lnTo>
                  <a:pt x="7130" y="3042"/>
                </a:lnTo>
                <a:lnTo>
                  <a:pt x="7008" y="3139"/>
                </a:lnTo>
                <a:lnTo>
                  <a:pt x="6935" y="3237"/>
                </a:lnTo>
                <a:lnTo>
                  <a:pt x="6886" y="3383"/>
                </a:lnTo>
                <a:lnTo>
                  <a:pt x="6886" y="3456"/>
                </a:lnTo>
                <a:lnTo>
                  <a:pt x="6935" y="3529"/>
                </a:lnTo>
                <a:lnTo>
                  <a:pt x="7032" y="3553"/>
                </a:lnTo>
                <a:lnTo>
                  <a:pt x="7105" y="3577"/>
                </a:lnTo>
                <a:lnTo>
                  <a:pt x="7203" y="3577"/>
                </a:lnTo>
                <a:lnTo>
                  <a:pt x="7300" y="3553"/>
                </a:lnTo>
                <a:lnTo>
                  <a:pt x="7470" y="3480"/>
                </a:lnTo>
                <a:lnTo>
                  <a:pt x="7641" y="3407"/>
                </a:lnTo>
                <a:lnTo>
                  <a:pt x="7908" y="3334"/>
                </a:lnTo>
                <a:lnTo>
                  <a:pt x="8176" y="3261"/>
                </a:lnTo>
                <a:lnTo>
                  <a:pt x="8736" y="3188"/>
                </a:lnTo>
                <a:lnTo>
                  <a:pt x="9076" y="3164"/>
                </a:lnTo>
                <a:lnTo>
                  <a:pt x="9563" y="3139"/>
                </a:lnTo>
                <a:lnTo>
                  <a:pt x="9806" y="3164"/>
                </a:lnTo>
                <a:lnTo>
                  <a:pt x="10025" y="3212"/>
                </a:lnTo>
                <a:lnTo>
                  <a:pt x="10196" y="3261"/>
                </a:lnTo>
                <a:lnTo>
                  <a:pt x="10269" y="3310"/>
                </a:lnTo>
                <a:lnTo>
                  <a:pt x="10317" y="3383"/>
                </a:lnTo>
                <a:lnTo>
                  <a:pt x="10390" y="3456"/>
                </a:lnTo>
                <a:lnTo>
                  <a:pt x="10487" y="3504"/>
                </a:lnTo>
                <a:lnTo>
                  <a:pt x="10585" y="3504"/>
                </a:lnTo>
                <a:lnTo>
                  <a:pt x="10682" y="3456"/>
                </a:lnTo>
                <a:lnTo>
                  <a:pt x="10755" y="3407"/>
                </a:lnTo>
                <a:lnTo>
                  <a:pt x="10804" y="3310"/>
                </a:lnTo>
                <a:lnTo>
                  <a:pt x="10828" y="3212"/>
                </a:lnTo>
                <a:lnTo>
                  <a:pt x="10779" y="3091"/>
                </a:lnTo>
                <a:lnTo>
                  <a:pt x="10706" y="2993"/>
                </a:lnTo>
                <a:lnTo>
                  <a:pt x="10633" y="2920"/>
                </a:lnTo>
                <a:lnTo>
                  <a:pt x="10536" y="2847"/>
                </a:lnTo>
                <a:lnTo>
                  <a:pt x="10439" y="2799"/>
                </a:lnTo>
                <a:lnTo>
                  <a:pt x="10220" y="2726"/>
                </a:lnTo>
                <a:lnTo>
                  <a:pt x="9952" y="2653"/>
                </a:lnTo>
                <a:lnTo>
                  <a:pt x="9709" y="2628"/>
                </a:lnTo>
                <a:close/>
                <a:moveTo>
                  <a:pt x="13797" y="3577"/>
                </a:moveTo>
                <a:lnTo>
                  <a:pt x="13578" y="3601"/>
                </a:lnTo>
                <a:lnTo>
                  <a:pt x="13334" y="3650"/>
                </a:lnTo>
                <a:lnTo>
                  <a:pt x="13115" y="3723"/>
                </a:lnTo>
                <a:lnTo>
                  <a:pt x="13018" y="3772"/>
                </a:lnTo>
                <a:lnTo>
                  <a:pt x="12945" y="3845"/>
                </a:lnTo>
                <a:lnTo>
                  <a:pt x="12945" y="3893"/>
                </a:lnTo>
                <a:lnTo>
                  <a:pt x="12945" y="3918"/>
                </a:lnTo>
                <a:lnTo>
                  <a:pt x="13042" y="3942"/>
                </a:lnTo>
                <a:lnTo>
                  <a:pt x="13140" y="3966"/>
                </a:lnTo>
                <a:lnTo>
                  <a:pt x="13334" y="3966"/>
                </a:lnTo>
                <a:lnTo>
                  <a:pt x="13699" y="3942"/>
                </a:lnTo>
                <a:lnTo>
                  <a:pt x="13918" y="3942"/>
                </a:lnTo>
                <a:lnTo>
                  <a:pt x="14137" y="3966"/>
                </a:lnTo>
                <a:lnTo>
                  <a:pt x="14356" y="3966"/>
                </a:lnTo>
                <a:lnTo>
                  <a:pt x="14478" y="3942"/>
                </a:lnTo>
                <a:lnTo>
                  <a:pt x="14575" y="3918"/>
                </a:lnTo>
                <a:lnTo>
                  <a:pt x="14600" y="3893"/>
                </a:lnTo>
                <a:lnTo>
                  <a:pt x="14600" y="3869"/>
                </a:lnTo>
                <a:lnTo>
                  <a:pt x="14624" y="3820"/>
                </a:lnTo>
                <a:lnTo>
                  <a:pt x="14600" y="3772"/>
                </a:lnTo>
                <a:lnTo>
                  <a:pt x="14527" y="3699"/>
                </a:lnTo>
                <a:lnTo>
                  <a:pt x="14454" y="3650"/>
                </a:lnTo>
                <a:lnTo>
                  <a:pt x="14381" y="3601"/>
                </a:lnTo>
                <a:lnTo>
                  <a:pt x="14186" y="3577"/>
                </a:lnTo>
                <a:close/>
                <a:moveTo>
                  <a:pt x="3650" y="5548"/>
                </a:moveTo>
                <a:lnTo>
                  <a:pt x="3553" y="5597"/>
                </a:lnTo>
                <a:lnTo>
                  <a:pt x="3480" y="5621"/>
                </a:lnTo>
                <a:lnTo>
                  <a:pt x="3382" y="5694"/>
                </a:lnTo>
                <a:lnTo>
                  <a:pt x="3309" y="5767"/>
                </a:lnTo>
                <a:lnTo>
                  <a:pt x="3188" y="5937"/>
                </a:lnTo>
                <a:lnTo>
                  <a:pt x="3163" y="6035"/>
                </a:lnTo>
                <a:lnTo>
                  <a:pt x="3139" y="6132"/>
                </a:lnTo>
                <a:lnTo>
                  <a:pt x="3115" y="6254"/>
                </a:lnTo>
                <a:lnTo>
                  <a:pt x="3139" y="6375"/>
                </a:lnTo>
                <a:lnTo>
                  <a:pt x="3163" y="6473"/>
                </a:lnTo>
                <a:lnTo>
                  <a:pt x="3212" y="6594"/>
                </a:lnTo>
                <a:lnTo>
                  <a:pt x="3285" y="6692"/>
                </a:lnTo>
                <a:lnTo>
                  <a:pt x="3358" y="6765"/>
                </a:lnTo>
                <a:lnTo>
                  <a:pt x="3455" y="6838"/>
                </a:lnTo>
                <a:lnTo>
                  <a:pt x="3577" y="6886"/>
                </a:lnTo>
                <a:lnTo>
                  <a:pt x="3674" y="6911"/>
                </a:lnTo>
                <a:lnTo>
                  <a:pt x="3772" y="6935"/>
                </a:lnTo>
                <a:lnTo>
                  <a:pt x="3869" y="6911"/>
                </a:lnTo>
                <a:lnTo>
                  <a:pt x="3966" y="6911"/>
                </a:lnTo>
                <a:lnTo>
                  <a:pt x="4161" y="6813"/>
                </a:lnTo>
                <a:lnTo>
                  <a:pt x="4307" y="6692"/>
                </a:lnTo>
                <a:lnTo>
                  <a:pt x="4404" y="6521"/>
                </a:lnTo>
                <a:lnTo>
                  <a:pt x="4453" y="6351"/>
                </a:lnTo>
                <a:lnTo>
                  <a:pt x="4453" y="6181"/>
                </a:lnTo>
                <a:lnTo>
                  <a:pt x="4404" y="6010"/>
                </a:lnTo>
                <a:lnTo>
                  <a:pt x="4356" y="5937"/>
                </a:lnTo>
                <a:lnTo>
                  <a:pt x="4307" y="5840"/>
                </a:lnTo>
                <a:lnTo>
                  <a:pt x="4234" y="5743"/>
                </a:lnTo>
                <a:lnTo>
                  <a:pt x="4161" y="5670"/>
                </a:lnTo>
                <a:lnTo>
                  <a:pt x="4064" y="5621"/>
                </a:lnTo>
                <a:lnTo>
                  <a:pt x="3966" y="5572"/>
                </a:lnTo>
                <a:lnTo>
                  <a:pt x="3869" y="5548"/>
                </a:lnTo>
                <a:close/>
                <a:moveTo>
                  <a:pt x="17495" y="7373"/>
                </a:moveTo>
                <a:lnTo>
                  <a:pt x="17739" y="7446"/>
                </a:lnTo>
                <a:lnTo>
                  <a:pt x="17617" y="7592"/>
                </a:lnTo>
                <a:lnTo>
                  <a:pt x="17447" y="7689"/>
                </a:lnTo>
                <a:lnTo>
                  <a:pt x="17447" y="7543"/>
                </a:lnTo>
                <a:lnTo>
                  <a:pt x="17495" y="7373"/>
                </a:lnTo>
                <a:close/>
                <a:moveTo>
                  <a:pt x="5061" y="487"/>
                </a:moveTo>
                <a:lnTo>
                  <a:pt x="5256" y="560"/>
                </a:lnTo>
                <a:lnTo>
                  <a:pt x="5426" y="633"/>
                </a:lnTo>
                <a:lnTo>
                  <a:pt x="5621" y="682"/>
                </a:lnTo>
                <a:lnTo>
                  <a:pt x="5791" y="779"/>
                </a:lnTo>
                <a:lnTo>
                  <a:pt x="5913" y="852"/>
                </a:lnTo>
                <a:lnTo>
                  <a:pt x="6035" y="949"/>
                </a:lnTo>
                <a:lnTo>
                  <a:pt x="6254" y="1168"/>
                </a:lnTo>
                <a:lnTo>
                  <a:pt x="6473" y="1387"/>
                </a:lnTo>
                <a:lnTo>
                  <a:pt x="6692" y="1606"/>
                </a:lnTo>
                <a:lnTo>
                  <a:pt x="6813" y="1655"/>
                </a:lnTo>
                <a:lnTo>
                  <a:pt x="6911" y="1655"/>
                </a:lnTo>
                <a:lnTo>
                  <a:pt x="7032" y="1631"/>
                </a:lnTo>
                <a:lnTo>
                  <a:pt x="7105" y="1558"/>
                </a:lnTo>
                <a:lnTo>
                  <a:pt x="8127" y="1485"/>
                </a:lnTo>
                <a:lnTo>
                  <a:pt x="9174" y="1485"/>
                </a:lnTo>
                <a:lnTo>
                  <a:pt x="9490" y="1509"/>
                </a:lnTo>
                <a:lnTo>
                  <a:pt x="9806" y="1558"/>
                </a:lnTo>
                <a:lnTo>
                  <a:pt x="10439" y="1679"/>
                </a:lnTo>
                <a:lnTo>
                  <a:pt x="11047" y="1850"/>
                </a:lnTo>
                <a:lnTo>
                  <a:pt x="11655" y="2044"/>
                </a:lnTo>
                <a:lnTo>
                  <a:pt x="12093" y="2239"/>
                </a:lnTo>
                <a:lnTo>
                  <a:pt x="12556" y="2409"/>
                </a:lnTo>
                <a:lnTo>
                  <a:pt x="12434" y="2458"/>
                </a:lnTo>
                <a:lnTo>
                  <a:pt x="12361" y="2507"/>
                </a:lnTo>
                <a:lnTo>
                  <a:pt x="12288" y="2580"/>
                </a:lnTo>
                <a:lnTo>
                  <a:pt x="12264" y="2677"/>
                </a:lnTo>
                <a:lnTo>
                  <a:pt x="12264" y="2701"/>
                </a:lnTo>
                <a:lnTo>
                  <a:pt x="12288" y="2726"/>
                </a:lnTo>
                <a:lnTo>
                  <a:pt x="12385" y="2774"/>
                </a:lnTo>
                <a:lnTo>
                  <a:pt x="12483" y="2750"/>
                </a:lnTo>
                <a:lnTo>
                  <a:pt x="12677" y="2726"/>
                </a:lnTo>
                <a:lnTo>
                  <a:pt x="12872" y="2701"/>
                </a:lnTo>
                <a:lnTo>
                  <a:pt x="12969" y="2677"/>
                </a:lnTo>
                <a:lnTo>
                  <a:pt x="13042" y="2653"/>
                </a:lnTo>
                <a:lnTo>
                  <a:pt x="13626" y="2993"/>
                </a:lnTo>
                <a:lnTo>
                  <a:pt x="13432" y="3018"/>
                </a:lnTo>
                <a:lnTo>
                  <a:pt x="12896" y="3066"/>
                </a:lnTo>
                <a:lnTo>
                  <a:pt x="12653" y="3115"/>
                </a:lnTo>
                <a:lnTo>
                  <a:pt x="12410" y="3212"/>
                </a:lnTo>
                <a:lnTo>
                  <a:pt x="12385" y="3237"/>
                </a:lnTo>
                <a:lnTo>
                  <a:pt x="12410" y="3261"/>
                </a:lnTo>
                <a:lnTo>
                  <a:pt x="12531" y="3285"/>
                </a:lnTo>
                <a:lnTo>
                  <a:pt x="12653" y="3310"/>
                </a:lnTo>
                <a:lnTo>
                  <a:pt x="12921" y="3310"/>
                </a:lnTo>
                <a:lnTo>
                  <a:pt x="13432" y="3261"/>
                </a:lnTo>
                <a:lnTo>
                  <a:pt x="13699" y="3261"/>
                </a:lnTo>
                <a:lnTo>
                  <a:pt x="13991" y="3237"/>
                </a:lnTo>
                <a:lnTo>
                  <a:pt x="14259" y="3456"/>
                </a:lnTo>
                <a:lnTo>
                  <a:pt x="14527" y="3699"/>
                </a:lnTo>
                <a:lnTo>
                  <a:pt x="14819" y="3966"/>
                </a:lnTo>
                <a:lnTo>
                  <a:pt x="15062" y="4283"/>
                </a:lnTo>
                <a:lnTo>
                  <a:pt x="14794" y="4258"/>
                </a:lnTo>
                <a:lnTo>
                  <a:pt x="14551" y="4283"/>
                </a:lnTo>
                <a:lnTo>
                  <a:pt x="14308" y="4283"/>
                </a:lnTo>
                <a:lnTo>
                  <a:pt x="14016" y="4307"/>
                </a:lnTo>
                <a:lnTo>
                  <a:pt x="13870" y="4331"/>
                </a:lnTo>
                <a:lnTo>
                  <a:pt x="13724" y="4380"/>
                </a:lnTo>
                <a:lnTo>
                  <a:pt x="13626" y="4453"/>
                </a:lnTo>
                <a:lnTo>
                  <a:pt x="13529" y="4526"/>
                </a:lnTo>
                <a:lnTo>
                  <a:pt x="13529" y="4550"/>
                </a:lnTo>
                <a:lnTo>
                  <a:pt x="13553" y="4575"/>
                </a:lnTo>
                <a:lnTo>
                  <a:pt x="13651" y="4623"/>
                </a:lnTo>
                <a:lnTo>
                  <a:pt x="13748" y="4648"/>
                </a:lnTo>
                <a:lnTo>
                  <a:pt x="13967" y="4648"/>
                </a:lnTo>
                <a:lnTo>
                  <a:pt x="14429" y="4623"/>
                </a:lnTo>
                <a:lnTo>
                  <a:pt x="14770" y="4623"/>
                </a:lnTo>
                <a:lnTo>
                  <a:pt x="15086" y="4648"/>
                </a:lnTo>
                <a:lnTo>
                  <a:pt x="15232" y="4672"/>
                </a:lnTo>
                <a:lnTo>
                  <a:pt x="15354" y="4672"/>
                </a:lnTo>
                <a:lnTo>
                  <a:pt x="15549" y="5037"/>
                </a:lnTo>
                <a:lnTo>
                  <a:pt x="15330" y="4988"/>
                </a:lnTo>
                <a:lnTo>
                  <a:pt x="14600" y="4988"/>
                </a:lnTo>
                <a:lnTo>
                  <a:pt x="14332" y="5037"/>
                </a:lnTo>
                <a:lnTo>
                  <a:pt x="14210" y="5086"/>
                </a:lnTo>
                <a:lnTo>
                  <a:pt x="14089" y="5134"/>
                </a:lnTo>
                <a:lnTo>
                  <a:pt x="14064" y="5159"/>
                </a:lnTo>
                <a:lnTo>
                  <a:pt x="14064" y="5183"/>
                </a:lnTo>
                <a:lnTo>
                  <a:pt x="14064" y="5207"/>
                </a:lnTo>
                <a:lnTo>
                  <a:pt x="14089" y="5232"/>
                </a:lnTo>
                <a:lnTo>
                  <a:pt x="14186" y="5256"/>
                </a:lnTo>
                <a:lnTo>
                  <a:pt x="14283" y="5280"/>
                </a:lnTo>
                <a:lnTo>
                  <a:pt x="14502" y="5305"/>
                </a:lnTo>
                <a:lnTo>
                  <a:pt x="14916" y="5305"/>
                </a:lnTo>
                <a:lnTo>
                  <a:pt x="15305" y="5329"/>
                </a:lnTo>
                <a:lnTo>
                  <a:pt x="15695" y="5378"/>
                </a:lnTo>
                <a:lnTo>
                  <a:pt x="15792" y="5645"/>
                </a:lnTo>
                <a:lnTo>
                  <a:pt x="15889" y="5913"/>
                </a:lnTo>
                <a:lnTo>
                  <a:pt x="15743" y="5864"/>
                </a:lnTo>
                <a:lnTo>
                  <a:pt x="15597" y="5816"/>
                </a:lnTo>
                <a:lnTo>
                  <a:pt x="15305" y="5767"/>
                </a:lnTo>
                <a:lnTo>
                  <a:pt x="15038" y="5743"/>
                </a:lnTo>
                <a:lnTo>
                  <a:pt x="14746" y="5718"/>
                </a:lnTo>
                <a:lnTo>
                  <a:pt x="14454" y="5718"/>
                </a:lnTo>
                <a:lnTo>
                  <a:pt x="14186" y="5767"/>
                </a:lnTo>
                <a:lnTo>
                  <a:pt x="14162" y="5767"/>
                </a:lnTo>
                <a:lnTo>
                  <a:pt x="14137" y="5791"/>
                </a:lnTo>
                <a:lnTo>
                  <a:pt x="14162" y="5816"/>
                </a:lnTo>
                <a:lnTo>
                  <a:pt x="14162" y="5840"/>
                </a:lnTo>
                <a:lnTo>
                  <a:pt x="14259" y="5889"/>
                </a:lnTo>
                <a:lnTo>
                  <a:pt x="14381" y="5937"/>
                </a:lnTo>
                <a:lnTo>
                  <a:pt x="14600" y="5986"/>
                </a:lnTo>
                <a:lnTo>
                  <a:pt x="15038" y="6010"/>
                </a:lnTo>
                <a:lnTo>
                  <a:pt x="15354" y="6083"/>
                </a:lnTo>
                <a:lnTo>
                  <a:pt x="15670" y="6156"/>
                </a:lnTo>
                <a:lnTo>
                  <a:pt x="15841" y="6229"/>
                </a:lnTo>
                <a:lnTo>
                  <a:pt x="15914" y="6254"/>
                </a:lnTo>
                <a:lnTo>
                  <a:pt x="15987" y="6278"/>
                </a:lnTo>
                <a:lnTo>
                  <a:pt x="16035" y="6570"/>
                </a:lnTo>
                <a:lnTo>
                  <a:pt x="16084" y="6838"/>
                </a:lnTo>
                <a:lnTo>
                  <a:pt x="15914" y="6740"/>
                </a:lnTo>
                <a:lnTo>
                  <a:pt x="15743" y="6667"/>
                </a:lnTo>
                <a:lnTo>
                  <a:pt x="15524" y="6619"/>
                </a:lnTo>
                <a:lnTo>
                  <a:pt x="15305" y="6594"/>
                </a:lnTo>
                <a:lnTo>
                  <a:pt x="14867" y="6546"/>
                </a:lnTo>
                <a:lnTo>
                  <a:pt x="14551" y="6497"/>
                </a:lnTo>
                <a:lnTo>
                  <a:pt x="14527" y="6497"/>
                </a:lnTo>
                <a:lnTo>
                  <a:pt x="14502" y="6546"/>
                </a:lnTo>
                <a:lnTo>
                  <a:pt x="14575" y="6619"/>
                </a:lnTo>
                <a:lnTo>
                  <a:pt x="14624" y="6667"/>
                </a:lnTo>
                <a:lnTo>
                  <a:pt x="14794" y="6765"/>
                </a:lnTo>
                <a:lnTo>
                  <a:pt x="14965" y="6838"/>
                </a:lnTo>
                <a:lnTo>
                  <a:pt x="15159" y="6886"/>
                </a:lnTo>
                <a:lnTo>
                  <a:pt x="15378" y="6935"/>
                </a:lnTo>
                <a:lnTo>
                  <a:pt x="15597" y="7008"/>
                </a:lnTo>
                <a:lnTo>
                  <a:pt x="15816" y="7105"/>
                </a:lnTo>
                <a:lnTo>
                  <a:pt x="15987" y="7227"/>
                </a:lnTo>
                <a:lnTo>
                  <a:pt x="16060" y="7276"/>
                </a:lnTo>
                <a:lnTo>
                  <a:pt x="16108" y="7276"/>
                </a:lnTo>
                <a:lnTo>
                  <a:pt x="16133" y="7762"/>
                </a:lnTo>
                <a:lnTo>
                  <a:pt x="16060" y="7714"/>
                </a:lnTo>
                <a:lnTo>
                  <a:pt x="15743" y="7519"/>
                </a:lnTo>
                <a:lnTo>
                  <a:pt x="15427" y="7324"/>
                </a:lnTo>
                <a:lnTo>
                  <a:pt x="15281" y="7276"/>
                </a:lnTo>
                <a:lnTo>
                  <a:pt x="15013" y="7203"/>
                </a:lnTo>
                <a:lnTo>
                  <a:pt x="14794" y="7203"/>
                </a:lnTo>
                <a:lnTo>
                  <a:pt x="14770" y="7227"/>
                </a:lnTo>
                <a:lnTo>
                  <a:pt x="14746" y="7251"/>
                </a:lnTo>
                <a:lnTo>
                  <a:pt x="14746" y="7276"/>
                </a:lnTo>
                <a:lnTo>
                  <a:pt x="14746" y="7324"/>
                </a:lnTo>
                <a:lnTo>
                  <a:pt x="14794" y="7373"/>
                </a:lnTo>
                <a:lnTo>
                  <a:pt x="14843" y="7397"/>
                </a:lnTo>
                <a:lnTo>
                  <a:pt x="14965" y="7470"/>
                </a:lnTo>
                <a:lnTo>
                  <a:pt x="15378" y="7689"/>
                </a:lnTo>
                <a:lnTo>
                  <a:pt x="15597" y="7835"/>
                </a:lnTo>
                <a:lnTo>
                  <a:pt x="15816" y="7981"/>
                </a:lnTo>
                <a:lnTo>
                  <a:pt x="15962" y="8103"/>
                </a:lnTo>
                <a:lnTo>
                  <a:pt x="16108" y="8200"/>
                </a:lnTo>
                <a:lnTo>
                  <a:pt x="16035" y="8784"/>
                </a:lnTo>
                <a:lnTo>
                  <a:pt x="15914" y="8687"/>
                </a:lnTo>
                <a:lnTo>
                  <a:pt x="15792" y="8590"/>
                </a:lnTo>
                <a:lnTo>
                  <a:pt x="15549" y="8419"/>
                </a:lnTo>
                <a:lnTo>
                  <a:pt x="15354" y="8273"/>
                </a:lnTo>
                <a:lnTo>
                  <a:pt x="15111" y="8152"/>
                </a:lnTo>
                <a:lnTo>
                  <a:pt x="14867" y="8030"/>
                </a:lnTo>
                <a:lnTo>
                  <a:pt x="14746" y="7981"/>
                </a:lnTo>
                <a:lnTo>
                  <a:pt x="14624" y="7957"/>
                </a:lnTo>
                <a:lnTo>
                  <a:pt x="14600" y="7981"/>
                </a:lnTo>
                <a:lnTo>
                  <a:pt x="14575" y="8006"/>
                </a:lnTo>
                <a:lnTo>
                  <a:pt x="14575" y="8054"/>
                </a:lnTo>
                <a:lnTo>
                  <a:pt x="14575" y="8079"/>
                </a:lnTo>
                <a:lnTo>
                  <a:pt x="14746" y="8249"/>
                </a:lnTo>
                <a:lnTo>
                  <a:pt x="14940" y="8371"/>
                </a:lnTo>
                <a:lnTo>
                  <a:pt x="15330" y="8638"/>
                </a:lnTo>
                <a:lnTo>
                  <a:pt x="15622" y="8882"/>
                </a:lnTo>
                <a:lnTo>
                  <a:pt x="15792" y="9003"/>
                </a:lnTo>
                <a:lnTo>
                  <a:pt x="15962" y="9101"/>
                </a:lnTo>
                <a:lnTo>
                  <a:pt x="15889" y="9368"/>
                </a:lnTo>
                <a:lnTo>
                  <a:pt x="15792" y="9612"/>
                </a:lnTo>
                <a:lnTo>
                  <a:pt x="15695" y="9466"/>
                </a:lnTo>
                <a:lnTo>
                  <a:pt x="15549" y="9320"/>
                </a:lnTo>
                <a:lnTo>
                  <a:pt x="15281" y="9101"/>
                </a:lnTo>
                <a:lnTo>
                  <a:pt x="15135" y="8955"/>
                </a:lnTo>
                <a:lnTo>
                  <a:pt x="14965" y="8809"/>
                </a:lnTo>
                <a:lnTo>
                  <a:pt x="14794" y="8711"/>
                </a:lnTo>
                <a:lnTo>
                  <a:pt x="14697" y="8663"/>
                </a:lnTo>
                <a:lnTo>
                  <a:pt x="14600" y="8663"/>
                </a:lnTo>
                <a:lnTo>
                  <a:pt x="14600" y="8760"/>
                </a:lnTo>
                <a:lnTo>
                  <a:pt x="14648" y="8833"/>
                </a:lnTo>
                <a:lnTo>
                  <a:pt x="14746" y="9003"/>
                </a:lnTo>
                <a:lnTo>
                  <a:pt x="14867" y="9149"/>
                </a:lnTo>
                <a:lnTo>
                  <a:pt x="14989" y="9271"/>
                </a:lnTo>
                <a:lnTo>
                  <a:pt x="15330" y="9587"/>
                </a:lnTo>
                <a:lnTo>
                  <a:pt x="15476" y="9758"/>
                </a:lnTo>
                <a:lnTo>
                  <a:pt x="15549" y="9831"/>
                </a:lnTo>
                <a:lnTo>
                  <a:pt x="15646" y="9879"/>
                </a:lnTo>
                <a:lnTo>
                  <a:pt x="15646" y="9904"/>
                </a:lnTo>
                <a:lnTo>
                  <a:pt x="15476" y="10196"/>
                </a:lnTo>
                <a:lnTo>
                  <a:pt x="15232" y="10463"/>
                </a:lnTo>
                <a:lnTo>
                  <a:pt x="15232" y="10293"/>
                </a:lnTo>
                <a:lnTo>
                  <a:pt x="15159" y="10147"/>
                </a:lnTo>
                <a:lnTo>
                  <a:pt x="15013" y="9855"/>
                </a:lnTo>
                <a:lnTo>
                  <a:pt x="14843" y="9636"/>
                </a:lnTo>
                <a:lnTo>
                  <a:pt x="14673" y="9466"/>
                </a:lnTo>
                <a:lnTo>
                  <a:pt x="14454" y="9295"/>
                </a:lnTo>
                <a:lnTo>
                  <a:pt x="14235" y="9149"/>
                </a:lnTo>
                <a:lnTo>
                  <a:pt x="14186" y="9149"/>
                </a:lnTo>
                <a:lnTo>
                  <a:pt x="14186" y="9174"/>
                </a:lnTo>
                <a:lnTo>
                  <a:pt x="14308" y="9393"/>
                </a:lnTo>
                <a:lnTo>
                  <a:pt x="14429" y="9563"/>
                </a:lnTo>
                <a:lnTo>
                  <a:pt x="14697" y="9952"/>
                </a:lnTo>
                <a:lnTo>
                  <a:pt x="14794" y="10147"/>
                </a:lnTo>
                <a:lnTo>
                  <a:pt x="14867" y="10366"/>
                </a:lnTo>
                <a:lnTo>
                  <a:pt x="14916" y="10536"/>
                </a:lnTo>
                <a:lnTo>
                  <a:pt x="14965" y="10609"/>
                </a:lnTo>
                <a:lnTo>
                  <a:pt x="15038" y="10658"/>
                </a:lnTo>
                <a:lnTo>
                  <a:pt x="14892" y="10780"/>
                </a:lnTo>
                <a:lnTo>
                  <a:pt x="14843" y="10658"/>
                </a:lnTo>
                <a:lnTo>
                  <a:pt x="14794" y="10561"/>
                </a:lnTo>
                <a:lnTo>
                  <a:pt x="14648" y="10366"/>
                </a:lnTo>
                <a:lnTo>
                  <a:pt x="14308" y="10001"/>
                </a:lnTo>
                <a:lnTo>
                  <a:pt x="14113" y="9831"/>
                </a:lnTo>
                <a:lnTo>
                  <a:pt x="13918" y="9685"/>
                </a:lnTo>
                <a:lnTo>
                  <a:pt x="13894" y="9685"/>
                </a:lnTo>
                <a:lnTo>
                  <a:pt x="13870" y="9733"/>
                </a:lnTo>
                <a:lnTo>
                  <a:pt x="13918" y="9904"/>
                </a:lnTo>
                <a:lnTo>
                  <a:pt x="14016" y="10050"/>
                </a:lnTo>
                <a:lnTo>
                  <a:pt x="14113" y="10196"/>
                </a:lnTo>
                <a:lnTo>
                  <a:pt x="14235" y="10342"/>
                </a:lnTo>
                <a:lnTo>
                  <a:pt x="14356" y="10488"/>
                </a:lnTo>
                <a:lnTo>
                  <a:pt x="14478" y="10634"/>
                </a:lnTo>
                <a:lnTo>
                  <a:pt x="14575" y="10804"/>
                </a:lnTo>
                <a:lnTo>
                  <a:pt x="14600" y="10974"/>
                </a:lnTo>
                <a:lnTo>
                  <a:pt x="14502" y="11047"/>
                </a:lnTo>
                <a:lnTo>
                  <a:pt x="14356" y="10853"/>
                </a:lnTo>
                <a:lnTo>
                  <a:pt x="14186" y="10658"/>
                </a:lnTo>
                <a:lnTo>
                  <a:pt x="13991" y="10512"/>
                </a:lnTo>
                <a:lnTo>
                  <a:pt x="13797" y="10390"/>
                </a:lnTo>
                <a:lnTo>
                  <a:pt x="13772" y="10366"/>
                </a:lnTo>
                <a:lnTo>
                  <a:pt x="13724" y="10366"/>
                </a:lnTo>
                <a:lnTo>
                  <a:pt x="13675" y="10415"/>
                </a:lnTo>
                <a:lnTo>
                  <a:pt x="13651" y="10463"/>
                </a:lnTo>
                <a:lnTo>
                  <a:pt x="13651" y="10512"/>
                </a:lnTo>
                <a:lnTo>
                  <a:pt x="13675" y="10536"/>
                </a:lnTo>
                <a:lnTo>
                  <a:pt x="13845" y="10682"/>
                </a:lnTo>
                <a:lnTo>
                  <a:pt x="13991" y="10853"/>
                </a:lnTo>
                <a:lnTo>
                  <a:pt x="14113" y="11023"/>
                </a:lnTo>
                <a:lnTo>
                  <a:pt x="14235" y="11218"/>
                </a:lnTo>
                <a:lnTo>
                  <a:pt x="14040" y="11339"/>
                </a:lnTo>
                <a:lnTo>
                  <a:pt x="13918" y="11218"/>
                </a:lnTo>
                <a:lnTo>
                  <a:pt x="13797" y="11120"/>
                </a:lnTo>
                <a:lnTo>
                  <a:pt x="13675" y="11023"/>
                </a:lnTo>
                <a:lnTo>
                  <a:pt x="13578" y="10974"/>
                </a:lnTo>
                <a:lnTo>
                  <a:pt x="13529" y="10950"/>
                </a:lnTo>
                <a:lnTo>
                  <a:pt x="13480" y="10950"/>
                </a:lnTo>
                <a:lnTo>
                  <a:pt x="13407" y="10999"/>
                </a:lnTo>
                <a:lnTo>
                  <a:pt x="13407" y="11047"/>
                </a:lnTo>
                <a:lnTo>
                  <a:pt x="13383" y="11072"/>
                </a:lnTo>
                <a:lnTo>
                  <a:pt x="13407" y="11120"/>
                </a:lnTo>
                <a:lnTo>
                  <a:pt x="13432" y="11145"/>
                </a:lnTo>
                <a:lnTo>
                  <a:pt x="13553" y="11315"/>
                </a:lnTo>
                <a:lnTo>
                  <a:pt x="13675" y="11485"/>
                </a:lnTo>
                <a:lnTo>
                  <a:pt x="13724" y="11583"/>
                </a:lnTo>
                <a:lnTo>
                  <a:pt x="13553" y="11704"/>
                </a:lnTo>
                <a:lnTo>
                  <a:pt x="13432" y="11558"/>
                </a:lnTo>
                <a:lnTo>
                  <a:pt x="13261" y="11461"/>
                </a:lnTo>
                <a:lnTo>
                  <a:pt x="13213" y="11461"/>
                </a:lnTo>
                <a:lnTo>
                  <a:pt x="13188" y="11485"/>
                </a:lnTo>
                <a:lnTo>
                  <a:pt x="13188" y="11534"/>
                </a:lnTo>
                <a:lnTo>
                  <a:pt x="13213" y="11558"/>
                </a:lnTo>
                <a:lnTo>
                  <a:pt x="13261" y="11631"/>
                </a:lnTo>
                <a:lnTo>
                  <a:pt x="13310" y="11704"/>
                </a:lnTo>
                <a:lnTo>
                  <a:pt x="13359" y="11874"/>
                </a:lnTo>
                <a:lnTo>
                  <a:pt x="13359" y="11899"/>
                </a:lnTo>
                <a:lnTo>
                  <a:pt x="13237" y="12020"/>
                </a:lnTo>
                <a:lnTo>
                  <a:pt x="13188" y="12118"/>
                </a:lnTo>
                <a:lnTo>
                  <a:pt x="13164" y="12215"/>
                </a:lnTo>
                <a:lnTo>
                  <a:pt x="13188" y="12288"/>
                </a:lnTo>
                <a:lnTo>
                  <a:pt x="13213" y="12385"/>
                </a:lnTo>
                <a:lnTo>
                  <a:pt x="13213" y="12775"/>
                </a:lnTo>
                <a:lnTo>
                  <a:pt x="13237" y="13164"/>
                </a:lnTo>
                <a:lnTo>
                  <a:pt x="13237" y="13553"/>
                </a:lnTo>
                <a:lnTo>
                  <a:pt x="13213" y="13748"/>
                </a:lnTo>
                <a:lnTo>
                  <a:pt x="13188" y="13943"/>
                </a:lnTo>
                <a:lnTo>
                  <a:pt x="13140" y="14064"/>
                </a:lnTo>
                <a:lnTo>
                  <a:pt x="13067" y="14162"/>
                </a:lnTo>
                <a:lnTo>
                  <a:pt x="12994" y="14210"/>
                </a:lnTo>
                <a:lnTo>
                  <a:pt x="12921" y="14235"/>
                </a:lnTo>
                <a:lnTo>
                  <a:pt x="12823" y="14210"/>
                </a:lnTo>
                <a:lnTo>
                  <a:pt x="12726" y="14186"/>
                </a:lnTo>
                <a:lnTo>
                  <a:pt x="12507" y="14040"/>
                </a:lnTo>
                <a:lnTo>
                  <a:pt x="12288" y="13821"/>
                </a:lnTo>
                <a:lnTo>
                  <a:pt x="12069" y="13578"/>
                </a:lnTo>
                <a:lnTo>
                  <a:pt x="11728" y="13164"/>
                </a:lnTo>
                <a:lnTo>
                  <a:pt x="11850" y="13042"/>
                </a:lnTo>
                <a:lnTo>
                  <a:pt x="11923" y="12969"/>
                </a:lnTo>
                <a:lnTo>
                  <a:pt x="11947" y="12896"/>
                </a:lnTo>
                <a:lnTo>
                  <a:pt x="11947" y="12823"/>
                </a:lnTo>
                <a:lnTo>
                  <a:pt x="11923" y="12750"/>
                </a:lnTo>
                <a:lnTo>
                  <a:pt x="11874" y="12677"/>
                </a:lnTo>
                <a:lnTo>
                  <a:pt x="11826" y="12629"/>
                </a:lnTo>
                <a:lnTo>
                  <a:pt x="11777" y="12604"/>
                </a:lnTo>
                <a:lnTo>
                  <a:pt x="11680" y="12580"/>
                </a:lnTo>
                <a:lnTo>
                  <a:pt x="11655" y="12385"/>
                </a:lnTo>
                <a:lnTo>
                  <a:pt x="11631" y="12361"/>
                </a:lnTo>
                <a:lnTo>
                  <a:pt x="11582" y="12361"/>
                </a:lnTo>
                <a:lnTo>
                  <a:pt x="11582" y="12385"/>
                </a:lnTo>
                <a:lnTo>
                  <a:pt x="11558" y="12580"/>
                </a:lnTo>
                <a:lnTo>
                  <a:pt x="11509" y="12580"/>
                </a:lnTo>
                <a:lnTo>
                  <a:pt x="11485" y="12604"/>
                </a:lnTo>
                <a:lnTo>
                  <a:pt x="11461" y="12604"/>
                </a:lnTo>
                <a:lnTo>
                  <a:pt x="11242" y="12702"/>
                </a:lnTo>
                <a:lnTo>
                  <a:pt x="11169" y="12361"/>
                </a:lnTo>
                <a:lnTo>
                  <a:pt x="11144" y="12191"/>
                </a:lnTo>
                <a:lnTo>
                  <a:pt x="11169" y="12020"/>
                </a:lnTo>
                <a:lnTo>
                  <a:pt x="11144" y="11972"/>
                </a:lnTo>
                <a:lnTo>
                  <a:pt x="11120" y="11947"/>
                </a:lnTo>
                <a:lnTo>
                  <a:pt x="11071" y="11947"/>
                </a:lnTo>
                <a:lnTo>
                  <a:pt x="11047" y="11972"/>
                </a:lnTo>
                <a:lnTo>
                  <a:pt x="11023" y="12118"/>
                </a:lnTo>
                <a:lnTo>
                  <a:pt x="10998" y="12312"/>
                </a:lnTo>
                <a:lnTo>
                  <a:pt x="10998" y="12556"/>
                </a:lnTo>
                <a:lnTo>
                  <a:pt x="10998" y="12799"/>
                </a:lnTo>
                <a:lnTo>
                  <a:pt x="10633" y="12896"/>
                </a:lnTo>
                <a:lnTo>
                  <a:pt x="10609" y="12604"/>
                </a:lnTo>
                <a:lnTo>
                  <a:pt x="10560" y="12361"/>
                </a:lnTo>
                <a:lnTo>
                  <a:pt x="10512" y="12118"/>
                </a:lnTo>
                <a:lnTo>
                  <a:pt x="10390" y="11607"/>
                </a:lnTo>
                <a:lnTo>
                  <a:pt x="10366" y="11583"/>
                </a:lnTo>
                <a:lnTo>
                  <a:pt x="10342" y="11558"/>
                </a:lnTo>
                <a:lnTo>
                  <a:pt x="10293" y="11583"/>
                </a:lnTo>
                <a:lnTo>
                  <a:pt x="10269" y="11607"/>
                </a:lnTo>
                <a:lnTo>
                  <a:pt x="10244" y="11826"/>
                </a:lnTo>
                <a:lnTo>
                  <a:pt x="10244" y="12045"/>
                </a:lnTo>
                <a:lnTo>
                  <a:pt x="10269" y="12507"/>
                </a:lnTo>
                <a:lnTo>
                  <a:pt x="10269" y="12726"/>
                </a:lnTo>
                <a:lnTo>
                  <a:pt x="10269" y="12945"/>
                </a:lnTo>
                <a:lnTo>
                  <a:pt x="9636" y="12994"/>
                </a:lnTo>
                <a:lnTo>
                  <a:pt x="9612" y="12726"/>
                </a:lnTo>
                <a:lnTo>
                  <a:pt x="9612" y="12507"/>
                </a:lnTo>
                <a:lnTo>
                  <a:pt x="9612" y="12337"/>
                </a:lnTo>
                <a:lnTo>
                  <a:pt x="9612" y="12142"/>
                </a:lnTo>
                <a:lnTo>
                  <a:pt x="9563" y="11972"/>
                </a:lnTo>
                <a:lnTo>
                  <a:pt x="9514" y="11899"/>
                </a:lnTo>
                <a:lnTo>
                  <a:pt x="9466" y="11826"/>
                </a:lnTo>
                <a:lnTo>
                  <a:pt x="9417" y="11826"/>
                </a:lnTo>
                <a:lnTo>
                  <a:pt x="9393" y="11850"/>
                </a:lnTo>
                <a:lnTo>
                  <a:pt x="9344" y="12020"/>
                </a:lnTo>
                <a:lnTo>
                  <a:pt x="9320" y="12215"/>
                </a:lnTo>
                <a:lnTo>
                  <a:pt x="9295" y="12604"/>
                </a:lnTo>
                <a:lnTo>
                  <a:pt x="9271" y="12799"/>
                </a:lnTo>
                <a:lnTo>
                  <a:pt x="9247" y="12994"/>
                </a:lnTo>
                <a:lnTo>
                  <a:pt x="9052" y="12994"/>
                </a:lnTo>
                <a:lnTo>
                  <a:pt x="9003" y="12604"/>
                </a:lnTo>
                <a:lnTo>
                  <a:pt x="8930" y="12191"/>
                </a:lnTo>
                <a:lnTo>
                  <a:pt x="8857" y="11753"/>
                </a:lnTo>
                <a:lnTo>
                  <a:pt x="8833" y="11704"/>
                </a:lnTo>
                <a:lnTo>
                  <a:pt x="8784" y="11680"/>
                </a:lnTo>
                <a:lnTo>
                  <a:pt x="8711" y="11704"/>
                </a:lnTo>
                <a:lnTo>
                  <a:pt x="8711" y="11777"/>
                </a:lnTo>
                <a:lnTo>
                  <a:pt x="8711" y="12191"/>
                </a:lnTo>
                <a:lnTo>
                  <a:pt x="8687" y="12604"/>
                </a:lnTo>
                <a:lnTo>
                  <a:pt x="8687" y="12994"/>
                </a:lnTo>
                <a:lnTo>
                  <a:pt x="8176" y="12994"/>
                </a:lnTo>
                <a:lnTo>
                  <a:pt x="8200" y="12653"/>
                </a:lnTo>
                <a:lnTo>
                  <a:pt x="8273" y="12215"/>
                </a:lnTo>
                <a:lnTo>
                  <a:pt x="8346" y="11777"/>
                </a:lnTo>
                <a:lnTo>
                  <a:pt x="8346" y="11704"/>
                </a:lnTo>
                <a:lnTo>
                  <a:pt x="8298" y="11655"/>
                </a:lnTo>
                <a:lnTo>
                  <a:pt x="8249" y="11655"/>
                </a:lnTo>
                <a:lnTo>
                  <a:pt x="8200" y="11704"/>
                </a:lnTo>
                <a:lnTo>
                  <a:pt x="8079" y="11899"/>
                </a:lnTo>
                <a:lnTo>
                  <a:pt x="8006" y="12118"/>
                </a:lnTo>
                <a:lnTo>
                  <a:pt x="7933" y="12337"/>
                </a:lnTo>
                <a:lnTo>
                  <a:pt x="7884" y="12556"/>
                </a:lnTo>
                <a:lnTo>
                  <a:pt x="7835" y="12750"/>
                </a:lnTo>
                <a:lnTo>
                  <a:pt x="7811" y="12969"/>
                </a:lnTo>
                <a:lnTo>
                  <a:pt x="7300" y="12945"/>
                </a:lnTo>
                <a:lnTo>
                  <a:pt x="7349" y="12653"/>
                </a:lnTo>
                <a:lnTo>
                  <a:pt x="7397" y="12385"/>
                </a:lnTo>
                <a:lnTo>
                  <a:pt x="7495" y="12045"/>
                </a:lnTo>
                <a:lnTo>
                  <a:pt x="7592" y="11680"/>
                </a:lnTo>
                <a:lnTo>
                  <a:pt x="7568" y="11655"/>
                </a:lnTo>
                <a:lnTo>
                  <a:pt x="7543" y="11631"/>
                </a:lnTo>
                <a:lnTo>
                  <a:pt x="7470" y="11680"/>
                </a:lnTo>
                <a:lnTo>
                  <a:pt x="7397" y="11728"/>
                </a:lnTo>
                <a:lnTo>
                  <a:pt x="7276" y="11850"/>
                </a:lnTo>
                <a:lnTo>
                  <a:pt x="7178" y="11996"/>
                </a:lnTo>
                <a:lnTo>
                  <a:pt x="7130" y="12166"/>
                </a:lnTo>
                <a:lnTo>
                  <a:pt x="7008" y="12507"/>
                </a:lnTo>
                <a:lnTo>
                  <a:pt x="6959" y="12702"/>
                </a:lnTo>
                <a:lnTo>
                  <a:pt x="6935" y="12872"/>
                </a:lnTo>
                <a:lnTo>
                  <a:pt x="6473" y="12702"/>
                </a:lnTo>
                <a:lnTo>
                  <a:pt x="6521" y="12556"/>
                </a:lnTo>
                <a:lnTo>
                  <a:pt x="6546" y="12483"/>
                </a:lnTo>
                <a:lnTo>
                  <a:pt x="6546" y="12410"/>
                </a:lnTo>
                <a:lnTo>
                  <a:pt x="6546" y="12337"/>
                </a:lnTo>
                <a:lnTo>
                  <a:pt x="6497" y="12288"/>
                </a:lnTo>
                <a:lnTo>
                  <a:pt x="6473" y="12288"/>
                </a:lnTo>
                <a:lnTo>
                  <a:pt x="6375" y="12385"/>
                </a:lnTo>
                <a:lnTo>
                  <a:pt x="6302" y="12483"/>
                </a:lnTo>
                <a:lnTo>
                  <a:pt x="6181" y="12629"/>
                </a:lnTo>
                <a:lnTo>
                  <a:pt x="5889" y="12629"/>
                </a:lnTo>
                <a:lnTo>
                  <a:pt x="5816" y="12653"/>
                </a:lnTo>
                <a:lnTo>
                  <a:pt x="5743" y="12750"/>
                </a:lnTo>
                <a:lnTo>
                  <a:pt x="5743" y="12799"/>
                </a:lnTo>
                <a:lnTo>
                  <a:pt x="5743" y="12872"/>
                </a:lnTo>
                <a:lnTo>
                  <a:pt x="5743" y="12921"/>
                </a:lnTo>
                <a:lnTo>
                  <a:pt x="5791" y="12969"/>
                </a:lnTo>
                <a:lnTo>
                  <a:pt x="5986" y="13115"/>
                </a:lnTo>
                <a:lnTo>
                  <a:pt x="6181" y="13237"/>
                </a:lnTo>
                <a:lnTo>
                  <a:pt x="5986" y="13505"/>
                </a:lnTo>
                <a:lnTo>
                  <a:pt x="5767" y="13748"/>
                </a:lnTo>
                <a:lnTo>
                  <a:pt x="5305" y="14210"/>
                </a:lnTo>
                <a:lnTo>
                  <a:pt x="5134" y="14381"/>
                </a:lnTo>
                <a:lnTo>
                  <a:pt x="4988" y="14527"/>
                </a:lnTo>
                <a:lnTo>
                  <a:pt x="4891" y="14551"/>
                </a:lnTo>
                <a:lnTo>
                  <a:pt x="4818" y="14551"/>
                </a:lnTo>
                <a:lnTo>
                  <a:pt x="4721" y="14527"/>
                </a:lnTo>
                <a:lnTo>
                  <a:pt x="4648" y="14454"/>
                </a:lnTo>
                <a:lnTo>
                  <a:pt x="4648" y="13383"/>
                </a:lnTo>
                <a:lnTo>
                  <a:pt x="4623" y="12872"/>
                </a:lnTo>
                <a:lnTo>
                  <a:pt x="4599" y="12337"/>
                </a:lnTo>
                <a:lnTo>
                  <a:pt x="4575" y="12239"/>
                </a:lnTo>
                <a:lnTo>
                  <a:pt x="4526" y="12191"/>
                </a:lnTo>
                <a:lnTo>
                  <a:pt x="4502" y="12166"/>
                </a:lnTo>
                <a:lnTo>
                  <a:pt x="4404" y="12118"/>
                </a:lnTo>
                <a:lnTo>
                  <a:pt x="4307" y="12020"/>
                </a:lnTo>
                <a:lnTo>
                  <a:pt x="4185" y="11947"/>
                </a:lnTo>
                <a:lnTo>
                  <a:pt x="3918" y="11801"/>
                </a:lnTo>
                <a:lnTo>
                  <a:pt x="3650" y="11680"/>
                </a:lnTo>
                <a:lnTo>
                  <a:pt x="3407" y="11510"/>
                </a:lnTo>
                <a:lnTo>
                  <a:pt x="3163" y="11339"/>
                </a:lnTo>
                <a:lnTo>
                  <a:pt x="2920" y="11145"/>
                </a:lnTo>
                <a:lnTo>
                  <a:pt x="2677" y="10926"/>
                </a:lnTo>
                <a:lnTo>
                  <a:pt x="2482" y="10658"/>
                </a:lnTo>
                <a:lnTo>
                  <a:pt x="2288" y="10390"/>
                </a:lnTo>
                <a:lnTo>
                  <a:pt x="2117" y="10098"/>
                </a:lnTo>
                <a:lnTo>
                  <a:pt x="1947" y="9758"/>
                </a:lnTo>
                <a:lnTo>
                  <a:pt x="1850" y="9587"/>
                </a:lnTo>
                <a:lnTo>
                  <a:pt x="1752" y="9441"/>
                </a:lnTo>
                <a:lnTo>
                  <a:pt x="1704" y="9028"/>
                </a:lnTo>
                <a:lnTo>
                  <a:pt x="1655" y="8614"/>
                </a:lnTo>
                <a:lnTo>
                  <a:pt x="1655" y="8517"/>
                </a:lnTo>
                <a:lnTo>
                  <a:pt x="1631" y="8371"/>
                </a:lnTo>
                <a:lnTo>
                  <a:pt x="1582" y="8249"/>
                </a:lnTo>
                <a:lnTo>
                  <a:pt x="1533" y="8225"/>
                </a:lnTo>
                <a:lnTo>
                  <a:pt x="1485" y="8225"/>
                </a:lnTo>
                <a:lnTo>
                  <a:pt x="1412" y="8249"/>
                </a:lnTo>
                <a:lnTo>
                  <a:pt x="1363" y="8322"/>
                </a:lnTo>
                <a:lnTo>
                  <a:pt x="1339" y="8371"/>
                </a:lnTo>
                <a:lnTo>
                  <a:pt x="1314" y="8444"/>
                </a:lnTo>
                <a:lnTo>
                  <a:pt x="1290" y="8614"/>
                </a:lnTo>
                <a:lnTo>
                  <a:pt x="1266" y="8760"/>
                </a:lnTo>
                <a:lnTo>
                  <a:pt x="1266" y="8906"/>
                </a:lnTo>
                <a:lnTo>
                  <a:pt x="1266" y="9076"/>
                </a:lnTo>
                <a:lnTo>
                  <a:pt x="1120" y="9101"/>
                </a:lnTo>
                <a:lnTo>
                  <a:pt x="998" y="9149"/>
                </a:lnTo>
                <a:lnTo>
                  <a:pt x="828" y="9003"/>
                </a:lnTo>
                <a:lnTo>
                  <a:pt x="755" y="8906"/>
                </a:lnTo>
                <a:lnTo>
                  <a:pt x="682" y="8809"/>
                </a:lnTo>
                <a:lnTo>
                  <a:pt x="584" y="8565"/>
                </a:lnTo>
                <a:lnTo>
                  <a:pt x="511" y="8322"/>
                </a:lnTo>
                <a:lnTo>
                  <a:pt x="463" y="8079"/>
                </a:lnTo>
                <a:lnTo>
                  <a:pt x="438" y="7811"/>
                </a:lnTo>
                <a:lnTo>
                  <a:pt x="438" y="7592"/>
                </a:lnTo>
                <a:lnTo>
                  <a:pt x="438" y="7373"/>
                </a:lnTo>
                <a:lnTo>
                  <a:pt x="487" y="7154"/>
                </a:lnTo>
                <a:lnTo>
                  <a:pt x="536" y="6911"/>
                </a:lnTo>
                <a:lnTo>
                  <a:pt x="609" y="6740"/>
                </a:lnTo>
                <a:lnTo>
                  <a:pt x="706" y="6570"/>
                </a:lnTo>
                <a:lnTo>
                  <a:pt x="925" y="6302"/>
                </a:lnTo>
                <a:lnTo>
                  <a:pt x="998" y="6302"/>
                </a:lnTo>
                <a:lnTo>
                  <a:pt x="1290" y="6327"/>
                </a:lnTo>
                <a:lnTo>
                  <a:pt x="1436" y="6302"/>
                </a:lnTo>
                <a:lnTo>
                  <a:pt x="1533" y="6327"/>
                </a:lnTo>
                <a:lnTo>
                  <a:pt x="1631" y="6327"/>
                </a:lnTo>
                <a:lnTo>
                  <a:pt x="1728" y="6254"/>
                </a:lnTo>
                <a:lnTo>
                  <a:pt x="1752" y="6205"/>
                </a:lnTo>
                <a:lnTo>
                  <a:pt x="1777" y="6156"/>
                </a:lnTo>
                <a:lnTo>
                  <a:pt x="1874" y="5840"/>
                </a:lnTo>
                <a:lnTo>
                  <a:pt x="1971" y="5548"/>
                </a:lnTo>
                <a:lnTo>
                  <a:pt x="2093" y="5280"/>
                </a:lnTo>
                <a:lnTo>
                  <a:pt x="2239" y="5013"/>
                </a:lnTo>
                <a:lnTo>
                  <a:pt x="2409" y="4769"/>
                </a:lnTo>
                <a:lnTo>
                  <a:pt x="2604" y="4526"/>
                </a:lnTo>
                <a:lnTo>
                  <a:pt x="3017" y="4039"/>
                </a:lnTo>
                <a:lnTo>
                  <a:pt x="3407" y="3601"/>
                </a:lnTo>
                <a:lnTo>
                  <a:pt x="3820" y="3164"/>
                </a:lnTo>
                <a:lnTo>
                  <a:pt x="4137" y="2872"/>
                </a:lnTo>
                <a:lnTo>
                  <a:pt x="4283" y="2726"/>
                </a:lnTo>
                <a:lnTo>
                  <a:pt x="4429" y="2555"/>
                </a:lnTo>
                <a:lnTo>
                  <a:pt x="4502" y="2555"/>
                </a:lnTo>
                <a:lnTo>
                  <a:pt x="4550" y="2507"/>
                </a:lnTo>
                <a:lnTo>
                  <a:pt x="4599" y="2361"/>
                </a:lnTo>
                <a:lnTo>
                  <a:pt x="4599" y="2215"/>
                </a:lnTo>
                <a:lnTo>
                  <a:pt x="4599" y="2069"/>
                </a:lnTo>
                <a:lnTo>
                  <a:pt x="4623" y="1923"/>
                </a:lnTo>
                <a:lnTo>
                  <a:pt x="4672" y="1631"/>
                </a:lnTo>
                <a:lnTo>
                  <a:pt x="4745" y="1339"/>
                </a:lnTo>
                <a:lnTo>
                  <a:pt x="4891" y="901"/>
                </a:lnTo>
                <a:lnTo>
                  <a:pt x="5061" y="487"/>
                </a:lnTo>
                <a:close/>
                <a:moveTo>
                  <a:pt x="4915" y="0"/>
                </a:moveTo>
                <a:lnTo>
                  <a:pt x="4842" y="25"/>
                </a:lnTo>
                <a:lnTo>
                  <a:pt x="4794" y="49"/>
                </a:lnTo>
                <a:lnTo>
                  <a:pt x="4696" y="146"/>
                </a:lnTo>
                <a:lnTo>
                  <a:pt x="4599" y="268"/>
                </a:lnTo>
                <a:lnTo>
                  <a:pt x="4526" y="414"/>
                </a:lnTo>
                <a:lnTo>
                  <a:pt x="4453" y="584"/>
                </a:lnTo>
                <a:lnTo>
                  <a:pt x="4356" y="925"/>
                </a:lnTo>
                <a:lnTo>
                  <a:pt x="4283" y="1217"/>
                </a:lnTo>
                <a:lnTo>
                  <a:pt x="4210" y="1436"/>
                </a:lnTo>
                <a:lnTo>
                  <a:pt x="4137" y="1728"/>
                </a:lnTo>
                <a:lnTo>
                  <a:pt x="4112" y="2020"/>
                </a:lnTo>
                <a:lnTo>
                  <a:pt x="4112" y="2166"/>
                </a:lnTo>
                <a:lnTo>
                  <a:pt x="4137" y="2288"/>
                </a:lnTo>
                <a:lnTo>
                  <a:pt x="3893" y="2385"/>
                </a:lnTo>
                <a:lnTo>
                  <a:pt x="3674" y="2531"/>
                </a:lnTo>
                <a:lnTo>
                  <a:pt x="3455" y="2726"/>
                </a:lnTo>
                <a:lnTo>
                  <a:pt x="3236" y="2945"/>
                </a:lnTo>
                <a:lnTo>
                  <a:pt x="2871" y="3383"/>
                </a:lnTo>
                <a:lnTo>
                  <a:pt x="2531" y="3772"/>
                </a:lnTo>
                <a:lnTo>
                  <a:pt x="2142" y="4210"/>
                </a:lnTo>
                <a:lnTo>
                  <a:pt x="1923" y="4453"/>
                </a:lnTo>
                <a:lnTo>
                  <a:pt x="1752" y="4721"/>
                </a:lnTo>
                <a:lnTo>
                  <a:pt x="1582" y="4988"/>
                </a:lnTo>
                <a:lnTo>
                  <a:pt x="1436" y="5280"/>
                </a:lnTo>
                <a:lnTo>
                  <a:pt x="1339" y="5572"/>
                </a:lnTo>
                <a:lnTo>
                  <a:pt x="1290" y="5864"/>
                </a:lnTo>
                <a:lnTo>
                  <a:pt x="925" y="5864"/>
                </a:lnTo>
                <a:lnTo>
                  <a:pt x="755" y="5889"/>
                </a:lnTo>
                <a:lnTo>
                  <a:pt x="633" y="5937"/>
                </a:lnTo>
                <a:lnTo>
                  <a:pt x="536" y="5986"/>
                </a:lnTo>
                <a:lnTo>
                  <a:pt x="438" y="6083"/>
                </a:lnTo>
                <a:lnTo>
                  <a:pt x="341" y="6181"/>
                </a:lnTo>
                <a:lnTo>
                  <a:pt x="268" y="6302"/>
                </a:lnTo>
                <a:lnTo>
                  <a:pt x="219" y="6424"/>
                </a:lnTo>
                <a:lnTo>
                  <a:pt x="122" y="6716"/>
                </a:lnTo>
                <a:lnTo>
                  <a:pt x="49" y="7032"/>
                </a:lnTo>
                <a:lnTo>
                  <a:pt x="25" y="7324"/>
                </a:lnTo>
                <a:lnTo>
                  <a:pt x="0" y="7592"/>
                </a:lnTo>
                <a:lnTo>
                  <a:pt x="0" y="7811"/>
                </a:lnTo>
                <a:lnTo>
                  <a:pt x="25" y="8054"/>
                </a:lnTo>
                <a:lnTo>
                  <a:pt x="49" y="8322"/>
                </a:lnTo>
                <a:lnTo>
                  <a:pt x="122" y="8638"/>
                </a:lnTo>
                <a:lnTo>
                  <a:pt x="219" y="8930"/>
                </a:lnTo>
                <a:lnTo>
                  <a:pt x="365" y="9198"/>
                </a:lnTo>
                <a:lnTo>
                  <a:pt x="438" y="9320"/>
                </a:lnTo>
                <a:lnTo>
                  <a:pt x="536" y="9417"/>
                </a:lnTo>
                <a:lnTo>
                  <a:pt x="633" y="9514"/>
                </a:lnTo>
                <a:lnTo>
                  <a:pt x="730" y="9563"/>
                </a:lnTo>
                <a:lnTo>
                  <a:pt x="852" y="9612"/>
                </a:lnTo>
                <a:lnTo>
                  <a:pt x="1047" y="9612"/>
                </a:lnTo>
                <a:lnTo>
                  <a:pt x="1095" y="9587"/>
                </a:lnTo>
                <a:lnTo>
                  <a:pt x="1314" y="9587"/>
                </a:lnTo>
                <a:lnTo>
                  <a:pt x="1339" y="9612"/>
                </a:lnTo>
                <a:lnTo>
                  <a:pt x="1387" y="9758"/>
                </a:lnTo>
                <a:lnTo>
                  <a:pt x="1436" y="9928"/>
                </a:lnTo>
                <a:lnTo>
                  <a:pt x="1582" y="10220"/>
                </a:lnTo>
                <a:lnTo>
                  <a:pt x="1752" y="10512"/>
                </a:lnTo>
                <a:lnTo>
                  <a:pt x="1923" y="10804"/>
                </a:lnTo>
                <a:lnTo>
                  <a:pt x="2117" y="11072"/>
                </a:lnTo>
                <a:lnTo>
                  <a:pt x="2312" y="11315"/>
                </a:lnTo>
                <a:lnTo>
                  <a:pt x="2531" y="11510"/>
                </a:lnTo>
                <a:lnTo>
                  <a:pt x="2750" y="11704"/>
                </a:lnTo>
                <a:lnTo>
                  <a:pt x="3236" y="12045"/>
                </a:lnTo>
                <a:lnTo>
                  <a:pt x="3455" y="12191"/>
                </a:lnTo>
                <a:lnTo>
                  <a:pt x="3674" y="12288"/>
                </a:lnTo>
                <a:lnTo>
                  <a:pt x="3918" y="12385"/>
                </a:lnTo>
                <a:lnTo>
                  <a:pt x="4137" y="12507"/>
                </a:lnTo>
                <a:lnTo>
                  <a:pt x="4161" y="12531"/>
                </a:lnTo>
                <a:lnTo>
                  <a:pt x="4112" y="13067"/>
                </a:lnTo>
                <a:lnTo>
                  <a:pt x="4112" y="13626"/>
                </a:lnTo>
                <a:lnTo>
                  <a:pt x="4112" y="14746"/>
                </a:lnTo>
                <a:lnTo>
                  <a:pt x="4137" y="14819"/>
                </a:lnTo>
                <a:lnTo>
                  <a:pt x="4161" y="14867"/>
                </a:lnTo>
                <a:lnTo>
                  <a:pt x="4185" y="14916"/>
                </a:lnTo>
                <a:lnTo>
                  <a:pt x="4234" y="14965"/>
                </a:lnTo>
                <a:lnTo>
                  <a:pt x="4331" y="14989"/>
                </a:lnTo>
                <a:lnTo>
                  <a:pt x="4453" y="14989"/>
                </a:lnTo>
                <a:lnTo>
                  <a:pt x="4550" y="15062"/>
                </a:lnTo>
                <a:lnTo>
                  <a:pt x="4648" y="15111"/>
                </a:lnTo>
                <a:lnTo>
                  <a:pt x="4769" y="15135"/>
                </a:lnTo>
                <a:lnTo>
                  <a:pt x="4891" y="15111"/>
                </a:lnTo>
                <a:lnTo>
                  <a:pt x="4988" y="15086"/>
                </a:lnTo>
                <a:lnTo>
                  <a:pt x="5110" y="15038"/>
                </a:lnTo>
                <a:lnTo>
                  <a:pt x="5305" y="14940"/>
                </a:lnTo>
                <a:lnTo>
                  <a:pt x="5548" y="14721"/>
                </a:lnTo>
                <a:lnTo>
                  <a:pt x="5791" y="14502"/>
                </a:lnTo>
                <a:lnTo>
                  <a:pt x="6229" y="14040"/>
                </a:lnTo>
                <a:lnTo>
                  <a:pt x="6497" y="13748"/>
                </a:lnTo>
                <a:lnTo>
                  <a:pt x="6619" y="13602"/>
                </a:lnTo>
                <a:lnTo>
                  <a:pt x="6716" y="13432"/>
                </a:lnTo>
                <a:lnTo>
                  <a:pt x="6984" y="13505"/>
                </a:lnTo>
                <a:lnTo>
                  <a:pt x="7227" y="13529"/>
                </a:lnTo>
                <a:lnTo>
                  <a:pt x="7762" y="13578"/>
                </a:lnTo>
                <a:lnTo>
                  <a:pt x="8273" y="13578"/>
                </a:lnTo>
                <a:lnTo>
                  <a:pt x="8760" y="13602"/>
                </a:lnTo>
                <a:lnTo>
                  <a:pt x="9198" y="13578"/>
                </a:lnTo>
                <a:lnTo>
                  <a:pt x="9660" y="13578"/>
                </a:lnTo>
                <a:lnTo>
                  <a:pt x="10098" y="13529"/>
                </a:lnTo>
                <a:lnTo>
                  <a:pt x="10560" y="13480"/>
                </a:lnTo>
                <a:lnTo>
                  <a:pt x="10925" y="13407"/>
                </a:lnTo>
                <a:lnTo>
                  <a:pt x="11315" y="13334"/>
                </a:lnTo>
                <a:lnTo>
                  <a:pt x="11363" y="13480"/>
                </a:lnTo>
                <a:lnTo>
                  <a:pt x="11436" y="13626"/>
                </a:lnTo>
                <a:lnTo>
                  <a:pt x="11607" y="13943"/>
                </a:lnTo>
                <a:lnTo>
                  <a:pt x="11850" y="14210"/>
                </a:lnTo>
                <a:lnTo>
                  <a:pt x="11972" y="14356"/>
                </a:lnTo>
                <a:lnTo>
                  <a:pt x="12118" y="14478"/>
                </a:lnTo>
                <a:lnTo>
                  <a:pt x="12264" y="14575"/>
                </a:lnTo>
                <a:lnTo>
                  <a:pt x="12410" y="14673"/>
                </a:lnTo>
                <a:lnTo>
                  <a:pt x="12580" y="14721"/>
                </a:lnTo>
                <a:lnTo>
                  <a:pt x="12726" y="14770"/>
                </a:lnTo>
                <a:lnTo>
                  <a:pt x="12896" y="14794"/>
                </a:lnTo>
                <a:lnTo>
                  <a:pt x="13042" y="14770"/>
                </a:lnTo>
                <a:lnTo>
                  <a:pt x="13213" y="14721"/>
                </a:lnTo>
                <a:lnTo>
                  <a:pt x="13359" y="14624"/>
                </a:lnTo>
                <a:lnTo>
                  <a:pt x="13480" y="14527"/>
                </a:lnTo>
                <a:lnTo>
                  <a:pt x="13578" y="14405"/>
                </a:lnTo>
                <a:lnTo>
                  <a:pt x="13651" y="14283"/>
                </a:lnTo>
                <a:lnTo>
                  <a:pt x="13724" y="14162"/>
                </a:lnTo>
                <a:lnTo>
                  <a:pt x="13748" y="14016"/>
                </a:lnTo>
                <a:lnTo>
                  <a:pt x="13772" y="13845"/>
                </a:lnTo>
                <a:lnTo>
                  <a:pt x="13797" y="13529"/>
                </a:lnTo>
                <a:lnTo>
                  <a:pt x="13772" y="13213"/>
                </a:lnTo>
                <a:lnTo>
                  <a:pt x="13748" y="12872"/>
                </a:lnTo>
                <a:lnTo>
                  <a:pt x="13748" y="12580"/>
                </a:lnTo>
                <a:lnTo>
                  <a:pt x="13748" y="12288"/>
                </a:lnTo>
                <a:lnTo>
                  <a:pt x="13943" y="12118"/>
                </a:lnTo>
                <a:lnTo>
                  <a:pt x="14137" y="11947"/>
                </a:lnTo>
                <a:lnTo>
                  <a:pt x="14551" y="11655"/>
                </a:lnTo>
                <a:lnTo>
                  <a:pt x="14989" y="11388"/>
                </a:lnTo>
                <a:lnTo>
                  <a:pt x="15403" y="11072"/>
                </a:lnTo>
                <a:lnTo>
                  <a:pt x="15622" y="10877"/>
                </a:lnTo>
                <a:lnTo>
                  <a:pt x="15816" y="10634"/>
                </a:lnTo>
                <a:lnTo>
                  <a:pt x="15987" y="10390"/>
                </a:lnTo>
                <a:lnTo>
                  <a:pt x="16133" y="10123"/>
                </a:lnTo>
                <a:lnTo>
                  <a:pt x="16254" y="9855"/>
                </a:lnTo>
                <a:lnTo>
                  <a:pt x="16376" y="9563"/>
                </a:lnTo>
                <a:lnTo>
                  <a:pt x="16449" y="9271"/>
                </a:lnTo>
                <a:lnTo>
                  <a:pt x="16522" y="8979"/>
                </a:lnTo>
                <a:lnTo>
                  <a:pt x="16595" y="8614"/>
                </a:lnTo>
                <a:lnTo>
                  <a:pt x="16619" y="8249"/>
                </a:lnTo>
                <a:lnTo>
                  <a:pt x="16765" y="8273"/>
                </a:lnTo>
                <a:lnTo>
                  <a:pt x="16911" y="8298"/>
                </a:lnTo>
                <a:lnTo>
                  <a:pt x="17057" y="8273"/>
                </a:lnTo>
                <a:lnTo>
                  <a:pt x="17203" y="8249"/>
                </a:lnTo>
                <a:lnTo>
                  <a:pt x="17228" y="8273"/>
                </a:lnTo>
                <a:lnTo>
                  <a:pt x="17325" y="8346"/>
                </a:lnTo>
                <a:lnTo>
                  <a:pt x="17422" y="8444"/>
                </a:lnTo>
                <a:lnTo>
                  <a:pt x="17641" y="8565"/>
                </a:lnTo>
                <a:lnTo>
                  <a:pt x="17885" y="8663"/>
                </a:lnTo>
                <a:lnTo>
                  <a:pt x="18128" y="8687"/>
                </a:lnTo>
                <a:lnTo>
                  <a:pt x="18395" y="8663"/>
                </a:lnTo>
                <a:lnTo>
                  <a:pt x="18639" y="8614"/>
                </a:lnTo>
                <a:lnTo>
                  <a:pt x="18858" y="8492"/>
                </a:lnTo>
                <a:lnTo>
                  <a:pt x="18979" y="8419"/>
                </a:lnTo>
                <a:lnTo>
                  <a:pt x="19077" y="8346"/>
                </a:lnTo>
                <a:lnTo>
                  <a:pt x="19125" y="8249"/>
                </a:lnTo>
                <a:lnTo>
                  <a:pt x="19125" y="8176"/>
                </a:lnTo>
                <a:lnTo>
                  <a:pt x="19101" y="8079"/>
                </a:lnTo>
                <a:lnTo>
                  <a:pt x="19052" y="8006"/>
                </a:lnTo>
                <a:lnTo>
                  <a:pt x="18979" y="7957"/>
                </a:lnTo>
                <a:lnTo>
                  <a:pt x="18833" y="7957"/>
                </a:lnTo>
                <a:lnTo>
                  <a:pt x="18736" y="8006"/>
                </a:lnTo>
                <a:lnTo>
                  <a:pt x="18639" y="8103"/>
                </a:lnTo>
                <a:lnTo>
                  <a:pt x="18517" y="8176"/>
                </a:lnTo>
                <a:lnTo>
                  <a:pt x="18371" y="8200"/>
                </a:lnTo>
                <a:lnTo>
                  <a:pt x="18225" y="8225"/>
                </a:lnTo>
                <a:lnTo>
                  <a:pt x="18079" y="8200"/>
                </a:lnTo>
                <a:lnTo>
                  <a:pt x="17933" y="8176"/>
                </a:lnTo>
                <a:lnTo>
                  <a:pt x="17787" y="8127"/>
                </a:lnTo>
                <a:lnTo>
                  <a:pt x="17666" y="8054"/>
                </a:lnTo>
                <a:lnTo>
                  <a:pt x="17885" y="7933"/>
                </a:lnTo>
                <a:lnTo>
                  <a:pt x="18031" y="7835"/>
                </a:lnTo>
                <a:lnTo>
                  <a:pt x="18104" y="7738"/>
                </a:lnTo>
                <a:lnTo>
                  <a:pt x="18152" y="7641"/>
                </a:lnTo>
                <a:lnTo>
                  <a:pt x="18201" y="7543"/>
                </a:lnTo>
                <a:lnTo>
                  <a:pt x="18225" y="7446"/>
                </a:lnTo>
                <a:lnTo>
                  <a:pt x="18250" y="7349"/>
                </a:lnTo>
                <a:lnTo>
                  <a:pt x="18225" y="7251"/>
                </a:lnTo>
                <a:lnTo>
                  <a:pt x="18201" y="7154"/>
                </a:lnTo>
                <a:lnTo>
                  <a:pt x="18177" y="7057"/>
                </a:lnTo>
                <a:lnTo>
                  <a:pt x="18128" y="6984"/>
                </a:lnTo>
                <a:lnTo>
                  <a:pt x="18055" y="6911"/>
                </a:lnTo>
                <a:lnTo>
                  <a:pt x="18006" y="6862"/>
                </a:lnTo>
                <a:lnTo>
                  <a:pt x="17909" y="6813"/>
                </a:lnTo>
                <a:lnTo>
                  <a:pt x="17812" y="6789"/>
                </a:lnTo>
                <a:lnTo>
                  <a:pt x="17714" y="6789"/>
                </a:lnTo>
                <a:lnTo>
                  <a:pt x="17593" y="6813"/>
                </a:lnTo>
                <a:lnTo>
                  <a:pt x="17495" y="6838"/>
                </a:lnTo>
                <a:lnTo>
                  <a:pt x="17349" y="6911"/>
                </a:lnTo>
                <a:lnTo>
                  <a:pt x="17228" y="7008"/>
                </a:lnTo>
                <a:lnTo>
                  <a:pt x="17130" y="7105"/>
                </a:lnTo>
                <a:lnTo>
                  <a:pt x="17082" y="7227"/>
                </a:lnTo>
                <a:lnTo>
                  <a:pt x="17033" y="7373"/>
                </a:lnTo>
                <a:lnTo>
                  <a:pt x="17009" y="7519"/>
                </a:lnTo>
                <a:lnTo>
                  <a:pt x="17009" y="7665"/>
                </a:lnTo>
                <a:lnTo>
                  <a:pt x="17033" y="7811"/>
                </a:lnTo>
                <a:lnTo>
                  <a:pt x="16644" y="7835"/>
                </a:lnTo>
                <a:lnTo>
                  <a:pt x="16644" y="7397"/>
                </a:lnTo>
                <a:lnTo>
                  <a:pt x="16619" y="6935"/>
                </a:lnTo>
                <a:lnTo>
                  <a:pt x="16546" y="6497"/>
                </a:lnTo>
                <a:lnTo>
                  <a:pt x="16449" y="6059"/>
                </a:lnTo>
                <a:lnTo>
                  <a:pt x="16327" y="5621"/>
                </a:lnTo>
                <a:lnTo>
                  <a:pt x="16157" y="5207"/>
                </a:lnTo>
                <a:lnTo>
                  <a:pt x="15987" y="4794"/>
                </a:lnTo>
                <a:lnTo>
                  <a:pt x="15768" y="4404"/>
                </a:lnTo>
                <a:lnTo>
                  <a:pt x="15597" y="4161"/>
                </a:lnTo>
                <a:lnTo>
                  <a:pt x="15427" y="3918"/>
                </a:lnTo>
                <a:lnTo>
                  <a:pt x="15232" y="3699"/>
                </a:lnTo>
                <a:lnTo>
                  <a:pt x="15038" y="3480"/>
                </a:lnTo>
                <a:lnTo>
                  <a:pt x="14843" y="3285"/>
                </a:lnTo>
                <a:lnTo>
                  <a:pt x="14624" y="3091"/>
                </a:lnTo>
                <a:lnTo>
                  <a:pt x="14162" y="2750"/>
                </a:lnTo>
                <a:lnTo>
                  <a:pt x="13675" y="2434"/>
                </a:lnTo>
                <a:lnTo>
                  <a:pt x="13164" y="2166"/>
                </a:lnTo>
                <a:lnTo>
                  <a:pt x="12629" y="1923"/>
                </a:lnTo>
                <a:lnTo>
                  <a:pt x="12093" y="1704"/>
                </a:lnTo>
                <a:lnTo>
                  <a:pt x="11461" y="1460"/>
                </a:lnTo>
                <a:lnTo>
                  <a:pt x="10804" y="1266"/>
                </a:lnTo>
                <a:lnTo>
                  <a:pt x="10147" y="1120"/>
                </a:lnTo>
                <a:lnTo>
                  <a:pt x="9466" y="1022"/>
                </a:lnTo>
                <a:lnTo>
                  <a:pt x="8882" y="974"/>
                </a:lnTo>
                <a:lnTo>
                  <a:pt x="8249" y="974"/>
                </a:lnTo>
                <a:lnTo>
                  <a:pt x="7933" y="998"/>
                </a:lnTo>
                <a:lnTo>
                  <a:pt x="7641" y="1047"/>
                </a:lnTo>
                <a:lnTo>
                  <a:pt x="7349" y="1120"/>
                </a:lnTo>
                <a:lnTo>
                  <a:pt x="7057" y="1217"/>
                </a:lnTo>
                <a:lnTo>
                  <a:pt x="6570" y="755"/>
                </a:lnTo>
                <a:lnTo>
                  <a:pt x="6327" y="536"/>
                </a:lnTo>
                <a:lnTo>
                  <a:pt x="6059" y="317"/>
                </a:lnTo>
                <a:lnTo>
                  <a:pt x="5816" y="195"/>
                </a:lnTo>
                <a:lnTo>
                  <a:pt x="5548" y="98"/>
                </a:lnTo>
                <a:lnTo>
                  <a:pt x="5280" y="25"/>
                </a:lnTo>
                <a:lnTo>
                  <a:pt x="5013" y="25"/>
                </a:lnTo>
                <a:lnTo>
                  <a:pt x="4964" y="0"/>
                </a:lnTo>
                <a:close/>
              </a:path>
            </a:pathLst>
          </a:custGeom>
          <a:solidFill>
            <a:srgbClr val="FFFFFF"/>
          </a:solidFill>
          <a:ln>
            <a:solidFill>
              <a:schemeClr val="tx2">
                <a:lumMod val="50000"/>
              </a:schemeClr>
            </a:solidFill>
          </a:ln>
        </p:spPr>
        <p:txBody>
          <a:bodyPr lIns="91425" tIns="91425" rIns="91425" bIns="91425" anchor="ctr" anchorCtr="0">
            <a:noAutofit/>
          </a:bodyPr>
          <a:lstStyle/>
          <a:p>
            <a:pPr>
              <a:spcBef>
                <a:spcPts val="0"/>
              </a:spcBef>
              <a:buNone/>
            </a:pPr>
            <a:endParaRPr/>
          </a:p>
        </p:txBody>
      </p:sp>
      <p:sp>
        <p:nvSpPr>
          <p:cNvPr id="18" name="Shape 333"/>
          <p:cNvSpPr/>
          <p:nvPr/>
        </p:nvSpPr>
        <p:spPr>
          <a:xfrm>
            <a:off x="7092280" y="3728085"/>
            <a:ext cx="363230" cy="363754"/>
          </a:xfrm>
          <a:custGeom>
            <a:avLst/>
            <a:gdLst/>
            <a:ahLst/>
            <a:cxnLst/>
            <a:rect l="0" t="0" r="0" b="0"/>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FFFFFF"/>
          </a:solidFill>
          <a:ln>
            <a:solidFill>
              <a:schemeClr val="tx2">
                <a:lumMod val="50000"/>
              </a:schemeClr>
            </a:solidFill>
          </a:ln>
        </p:spPr>
        <p:txBody>
          <a:bodyPr lIns="91425" tIns="91425" rIns="91425" bIns="91425" anchor="ctr" anchorCtr="0">
            <a:noAutofit/>
          </a:bodyPr>
          <a:lstStyle/>
          <a:p>
            <a:pPr>
              <a:spcBef>
                <a:spcPts val="0"/>
              </a:spcBef>
              <a:buNone/>
            </a:pPr>
            <a:endParaRPr/>
          </a:p>
        </p:txBody>
      </p:sp>
      <p:sp>
        <p:nvSpPr>
          <p:cNvPr id="19" name="Rettangolo 18"/>
          <p:cNvSpPr/>
          <p:nvPr/>
        </p:nvSpPr>
        <p:spPr>
          <a:xfrm>
            <a:off x="35496" y="6402070"/>
            <a:ext cx="7344816" cy="407804"/>
          </a:xfrm>
          <a:prstGeom prst="rect">
            <a:avLst/>
          </a:prstGeom>
        </p:spPr>
        <p:txBody>
          <a:bodyPr wrap="square">
            <a:spAutoFit/>
          </a:bodyPr>
          <a:lstStyle/>
          <a:p>
            <a:pPr algn="ctr"/>
            <a:r>
              <a:rPr lang="it-IT" sz="1000" b="1" i="1" dirty="0">
                <a:effectLst>
                  <a:outerShdw blurRad="38100" dist="38100" dir="2700000" algn="tl">
                    <a:srgbClr val="000000">
                      <a:alpha val="43137"/>
                    </a:srgbClr>
                  </a:outerShdw>
                </a:effectLst>
              </a:rPr>
              <a:t>An </a:t>
            </a:r>
            <a:r>
              <a:rPr lang="it-IT" sz="1000" b="1" i="1" dirty="0" err="1">
                <a:effectLst>
                  <a:outerShdw blurRad="38100" dist="38100" dir="2700000" algn="tl">
                    <a:srgbClr val="000000">
                      <a:alpha val="43137"/>
                    </a:srgbClr>
                  </a:outerShdw>
                </a:effectLst>
              </a:rPr>
              <a:t>Organizational</a:t>
            </a:r>
            <a:r>
              <a:rPr lang="it-IT" sz="1000" b="1" i="1" dirty="0">
                <a:effectLst>
                  <a:outerShdw blurRad="38100" dist="38100" dir="2700000" algn="tl">
                    <a:srgbClr val="000000">
                      <a:alpha val="43137"/>
                    </a:srgbClr>
                  </a:outerShdw>
                </a:effectLst>
              </a:rPr>
              <a:t> Model to </a:t>
            </a:r>
            <a:r>
              <a:rPr lang="it-IT" sz="1000" b="1" i="1" dirty="0" err="1">
                <a:effectLst>
                  <a:outerShdw blurRad="38100" dist="38100" dir="2700000" algn="tl">
                    <a:srgbClr val="000000">
                      <a:alpha val="43137"/>
                    </a:srgbClr>
                  </a:outerShdw>
                </a:effectLst>
              </a:rPr>
              <a:t>Prevent</a:t>
            </a:r>
            <a:r>
              <a:rPr lang="it-IT" sz="1000" b="1" i="1" dirty="0">
                <a:effectLst>
                  <a:outerShdw blurRad="38100" dist="38100" dir="2700000" algn="tl">
                    <a:srgbClr val="000000">
                      <a:alpha val="43137"/>
                    </a:srgbClr>
                  </a:outerShdw>
                </a:effectLst>
              </a:rPr>
              <a:t> HIV/AIDS in a Community </a:t>
            </a:r>
            <a:r>
              <a:rPr lang="it-IT" sz="1000" b="1" i="1" dirty="0" err="1">
                <a:effectLst>
                  <a:outerShdw blurRad="38100" dist="38100" dir="2700000" algn="tl">
                    <a:srgbClr val="000000">
                      <a:alpha val="43137"/>
                    </a:srgbClr>
                  </a:outerShdw>
                </a:effectLst>
              </a:rPr>
              <a:t>Context</a:t>
            </a:r>
            <a:r>
              <a:rPr lang="it-IT" sz="1000" b="1" i="1" dirty="0">
                <a:effectLst>
                  <a:outerShdw blurRad="38100" dist="38100" dir="2700000" algn="tl">
                    <a:srgbClr val="000000">
                      <a:alpha val="43137"/>
                    </a:srgbClr>
                  </a:outerShdw>
                </a:effectLst>
              </a:rPr>
              <a:t>: </a:t>
            </a:r>
            <a:r>
              <a:rPr lang="it-IT" sz="1000" b="1" i="1" dirty="0" smtClean="0">
                <a:effectLst>
                  <a:outerShdw blurRad="38100" dist="38100" dir="2700000" algn="tl">
                    <a:srgbClr val="000000">
                      <a:alpha val="43137"/>
                    </a:srgbClr>
                  </a:outerShdw>
                </a:effectLst>
              </a:rPr>
              <a:t>The </a:t>
            </a:r>
            <a:r>
              <a:rPr lang="it-IT" sz="1000" b="1" i="1" dirty="0">
                <a:effectLst>
                  <a:outerShdw blurRad="38100" dist="38100" dir="2700000" algn="tl">
                    <a:srgbClr val="000000">
                      <a:alpha val="43137"/>
                    </a:srgbClr>
                  </a:outerShdw>
                </a:effectLst>
              </a:rPr>
              <a:t>Case “AIDS Commission”</a:t>
            </a:r>
            <a:r>
              <a:rPr lang="it-IT" sz="1050" b="1" i="1" dirty="0">
                <a:effectLst>
                  <a:outerShdw blurRad="38100" dist="38100" dir="2700000" algn="tl">
                    <a:srgbClr val="000000">
                      <a:alpha val="43137"/>
                    </a:srgbClr>
                  </a:outerShdw>
                </a:effectLst>
              </a:rPr>
              <a:t/>
            </a:r>
            <a:br>
              <a:rPr lang="it-IT" sz="1050" b="1" i="1" dirty="0">
                <a:effectLst>
                  <a:outerShdw blurRad="38100" dist="38100" dir="2700000" algn="tl">
                    <a:srgbClr val="000000">
                      <a:alpha val="43137"/>
                    </a:srgbClr>
                  </a:outerShdw>
                </a:effectLst>
              </a:rPr>
            </a:br>
            <a:endParaRPr lang="it-IT" sz="1050" b="1" i="1" dirty="0">
              <a:effectLst>
                <a:outerShdw blurRad="38100" dist="38100" dir="2700000" algn="tl">
                  <a:srgbClr val="000000">
                    <a:alpha val="43137"/>
                  </a:srgbClr>
                </a:outerShdw>
              </a:effectLst>
            </a:endParaRP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ctrTitle"/>
          </p:nvPr>
        </p:nvSpPr>
        <p:spPr>
          <a:xfrm>
            <a:off x="1669950" y="1332700"/>
            <a:ext cx="5804100" cy="734400"/>
          </a:xfrm>
          <a:prstGeom prst="rect">
            <a:avLst/>
          </a:prstGeom>
          <a:noFill/>
          <a:ln>
            <a:noFill/>
          </a:ln>
        </p:spPr>
        <p:txBody>
          <a:bodyPr lIns="91425" tIns="91425" rIns="91425" bIns="91425" anchor="b" anchorCtr="0">
            <a:noAutofit/>
          </a:bodyPr>
          <a:lstStyle/>
          <a:p>
            <a:pPr lvl="0" rtl="0">
              <a:spcBef>
                <a:spcPts val="0"/>
              </a:spcBef>
              <a:buNone/>
            </a:pPr>
            <a:r>
              <a:rPr lang="en" sz="5400" dirty="0">
                <a:solidFill>
                  <a:srgbClr val="EA3A68"/>
                </a:solidFill>
              </a:rPr>
              <a:t>Thanks!</a:t>
            </a:r>
          </a:p>
        </p:txBody>
      </p:sp>
      <p:sp>
        <p:nvSpPr>
          <p:cNvPr id="241" name="Shape 241"/>
          <p:cNvSpPr txBox="1">
            <a:spLocks noGrp="1"/>
          </p:cNvSpPr>
          <p:nvPr>
            <p:ph type="subTitle" idx="1"/>
          </p:nvPr>
        </p:nvSpPr>
        <p:spPr>
          <a:xfrm>
            <a:off x="1177800" y="2948587"/>
            <a:ext cx="6788399" cy="1046400"/>
          </a:xfrm>
          <a:prstGeom prst="rect">
            <a:avLst/>
          </a:prstGeom>
          <a:noFill/>
          <a:ln>
            <a:noFill/>
          </a:ln>
        </p:spPr>
        <p:txBody>
          <a:bodyPr lIns="91425" tIns="91425" rIns="91425" bIns="91425" anchor="t" anchorCtr="0">
            <a:noAutofit/>
          </a:bodyPr>
          <a:lstStyle/>
          <a:p>
            <a:pPr lvl="0" algn="ctr" rtl="0">
              <a:spcBef>
                <a:spcPts val="0"/>
              </a:spcBef>
              <a:buNone/>
            </a:pPr>
            <a:r>
              <a:rPr lang="en" sz="3600" b="1"/>
              <a:t>Any questions?</a:t>
            </a:r>
          </a:p>
        </p:txBody>
      </p:sp>
      <p:sp>
        <p:nvSpPr>
          <p:cNvPr id="242" name="Shape 242"/>
          <p:cNvSpPr txBox="1">
            <a:spLocks noGrp="1"/>
          </p:cNvSpPr>
          <p:nvPr>
            <p:ph type="body" idx="2"/>
          </p:nvPr>
        </p:nvSpPr>
        <p:spPr>
          <a:xfrm>
            <a:off x="1177800" y="4741850"/>
            <a:ext cx="6788399" cy="1293900"/>
          </a:xfrm>
          <a:prstGeom prst="rect">
            <a:avLst/>
          </a:prstGeom>
          <a:noFill/>
          <a:ln>
            <a:noFill/>
          </a:ln>
        </p:spPr>
        <p:txBody>
          <a:bodyPr lIns="91425" tIns="91425" rIns="91425" bIns="91425" anchor="t" anchorCtr="0">
            <a:noAutofit/>
          </a:bodyPr>
          <a:lstStyle/>
          <a:p>
            <a:pPr lvl="0" algn="ctr" rtl="0">
              <a:spcBef>
                <a:spcPts val="0"/>
              </a:spcBef>
              <a:buNone/>
            </a:pPr>
            <a:r>
              <a:rPr lang="en" sz="1600" b="1" dirty="0">
                <a:solidFill>
                  <a:srgbClr val="979CB8"/>
                </a:solidFill>
              </a:rPr>
              <a:t>You can find </a:t>
            </a:r>
            <a:r>
              <a:rPr lang="en" sz="1600" b="1" dirty="0" smtClean="0">
                <a:solidFill>
                  <a:srgbClr val="979CB8"/>
                </a:solidFill>
              </a:rPr>
              <a:t>us</a:t>
            </a:r>
            <a:r>
              <a:rPr lang="en" sz="1600" b="1" dirty="0" smtClean="0">
                <a:solidFill>
                  <a:srgbClr val="979CB8"/>
                </a:solidFill>
              </a:rPr>
              <a:t> </a:t>
            </a:r>
            <a:r>
              <a:rPr lang="en" sz="1600" b="1" dirty="0">
                <a:solidFill>
                  <a:srgbClr val="979CB8"/>
                </a:solidFill>
              </a:rPr>
              <a:t>at</a:t>
            </a:r>
            <a:r>
              <a:rPr lang="en" sz="1600" b="1" dirty="0" smtClean="0">
                <a:solidFill>
                  <a:srgbClr val="979CB8"/>
                </a:solidFill>
              </a:rPr>
              <a:t>:</a:t>
            </a:r>
          </a:p>
          <a:p>
            <a:pPr lvl="0" algn="ctr" rtl="0">
              <a:spcBef>
                <a:spcPts val="0"/>
              </a:spcBef>
              <a:buNone/>
            </a:pPr>
            <a:endParaRPr lang="en" dirty="0">
              <a:solidFill>
                <a:srgbClr val="979CB8"/>
              </a:solidFill>
            </a:endParaRPr>
          </a:p>
          <a:p>
            <a:pPr algn="ctr"/>
            <a:r>
              <a:rPr lang="en-GB" b="1" i="1" dirty="0">
                <a:solidFill>
                  <a:srgbClr val="C00000"/>
                </a:solidFill>
                <a:effectLst>
                  <a:outerShdw blurRad="38100" dist="38100" dir="2700000" algn="tl">
                    <a:srgbClr val="000000">
                      <a:alpha val="43137"/>
                    </a:srgbClr>
                  </a:outerShdw>
                </a:effectLst>
                <a:latin typeface="Arial" pitchFamily="34" charset="0"/>
              </a:rPr>
              <a:t>www.ppsmodena.it/commissioneaids</a:t>
            </a:r>
            <a:endParaRPr lang="it-IT" sz="1600" i="1" dirty="0">
              <a:solidFill>
                <a:srgbClr val="C00000"/>
              </a:solidFill>
              <a:latin typeface="Calibri"/>
            </a:endParaRPr>
          </a:p>
          <a:p>
            <a:pPr algn="ctr"/>
            <a:endParaRPr lang="it-IT" b="1" dirty="0" smtClean="0">
              <a:solidFill>
                <a:srgbClr val="C00000"/>
              </a:solidFill>
              <a:effectLst>
                <a:outerShdw blurRad="38100" dist="38100" dir="2700000" algn="tl">
                  <a:srgbClr val="000000">
                    <a:alpha val="43137"/>
                  </a:srgbClr>
                </a:outerShdw>
              </a:effectLst>
              <a:latin typeface="Arial" pitchFamily="34" charset="0"/>
            </a:endParaRPr>
          </a:p>
          <a:p>
            <a:pPr algn="ctr"/>
            <a:r>
              <a:rPr lang="it-IT" b="1" i="1" dirty="0" smtClean="0">
                <a:solidFill>
                  <a:srgbClr val="C00000"/>
                </a:solidFill>
                <a:effectLst>
                  <a:outerShdw blurRad="38100" dist="38100" dir="2700000" algn="tl">
                    <a:srgbClr val="000000">
                      <a:alpha val="43137"/>
                    </a:srgbClr>
                  </a:outerShdw>
                </a:effectLst>
                <a:latin typeface="Arial" pitchFamily="34" charset="0"/>
              </a:rPr>
              <a:t>pps@ausl.mo.it </a:t>
            </a:r>
            <a:r>
              <a:rPr lang="it-IT" b="1" dirty="0"/>
              <a:t/>
            </a:r>
            <a:br>
              <a:rPr lang="it-IT" b="1" dirty="0"/>
            </a:br>
            <a:endParaRPr lang="en" dirty="0">
              <a:solidFill>
                <a:srgbClr val="979CB8"/>
              </a:solidFill>
            </a:endParaRPr>
          </a:p>
        </p:txBody>
      </p:sp>
      <p:sp>
        <p:nvSpPr>
          <p:cNvPr id="243" name="Shape 243"/>
          <p:cNvSpPr/>
          <p:nvPr/>
        </p:nvSpPr>
        <p:spPr>
          <a:xfrm>
            <a:off x="2076850" y="2456225"/>
            <a:ext cx="4748538" cy="1896499"/>
          </a:xfrm>
          <a:custGeom>
            <a:avLst/>
            <a:gdLst/>
            <a:ahLst/>
            <a:cxnLst/>
            <a:rect l="0" t="0" r="0" b="0"/>
            <a:pathLst>
              <a:path w="163180" h="66288" extrusionOk="0">
                <a:moveTo>
                  <a:pt x="90243" y="4462"/>
                </a:moveTo>
                <a:cubicBezTo>
                  <a:pt x="83153" y="411"/>
                  <a:pt x="74073" y="1064"/>
                  <a:pt x="65923" y="1544"/>
                </a:cubicBezTo>
                <a:cubicBezTo>
                  <a:pt x="51317" y="2403"/>
                  <a:pt x="36068" y="4456"/>
                  <a:pt x="23122" y="11271"/>
                </a:cubicBezTo>
                <a:cubicBezTo>
                  <a:pt x="13017" y="16589"/>
                  <a:pt x="6735" y="34519"/>
                  <a:pt x="13070" y="44021"/>
                </a:cubicBezTo>
                <a:cubicBezTo>
                  <a:pt x="21835" y="57167"/>
                  <a:pt x="41794" y="58763"/>
                  <a:pt x="57493" y="60558"/>
                </a:cubicBezTo>
                <a:cubicBezTo>
                  <a:pt x="73278" y="62362"/>
                  <a:pt x="89298" y="61843"/>
                  <a:pt x="105158" y="60882"/>
                </a:cubicBezTo>
                <a:cubicBezTo>
                  <a:pt x="125659" y="59638"/>
                  <a:pt x="157481" y="50275"/>
                  <a:pt x="158336" y="29754"/>
                </a:cubicBezTo>
                <a:cubicBezTo>
                  <a:pt x="158619" y="22933"/>
                  <a:pt x="156399" y="13869"/>
                  <a:pt x="150230" y="10947"/>
                </a:cubicBezTo>
                <a:cubicBezTo>
                  <a:pt x="140016" y="6108"/>
                  <a:pt x="128254" y="5622"/>
                  <a:pt x="117156" y="3489"/>
                </a:cubicBezTo>
                <a:cubicBezTo>
                  <a:pt x="107058" y="1547"/>
                  <a:pt x="96605" y="2637"/>
                  <a:pt x="86352" y="1868"/>
                </a:cubicBezTo>
                <a:cubicBezTo>
                  <a:pt x="69537" y="606"/>
                  <a:pt x="52188" y="-1639"/>
                  <a:pt x="35768" y="2192"/>
                </a:cubicBezTo>
                <a:cubicBezTo>
                  <a:pt x="28377" y="3916"/>
                  <a:pt x="20506" y="5025"/>
                  <a:pt x="14043" y="9002"/>
                </a:cubicBezTo>
                <a:cubicBezTo>
                  <a:pt x="5849" y="14043"/>
                  <a:pt x="-2454" y="25546"/>
                  <a:pt x="748" y="34618"/>
                </a:cubicBezTo>
                <a:cubicBezTo>
                  <a:pt x="8217" y="55774"/>
                  <a:pt x="39445" y="60369"/>
                  <a:pt x="61708" y="63152"/>
                </a:cubicBezTo>
                <a:cubicBezTo>
                  <a:pt x="92043" y="66943"/>
                  <a:pt x="130197" y="71091"/>
                  <a:pt x="152500" y="50182"/>
                </a:cubicBezTo>
                <a:cubicBezTo>
                  <a:pt x="161822" y="41441"/>
                  <a:pt x="168060" y="20138"/>
                  <a:pt x="158012" y="12244"/>
                </a:cubicBezTo>
                <a:cubicBezTo>
                  <a:pt x="155373" y="10170"/>
                  <a:pt x="151539" y="10463"/>
                  <a:pt x="148284" y="9650"/>
                </a:cubicBezTo>
                <a:cubicBezTo>
                  <a:pt x="134410" y="6181"/>
                  <a:pt x="119783" y="6732"/>
                  <a:pt x="105483" y="6732"/>
                </a:cubicBezTo>
              </a:path>
            </a:pathLst>
          </a:custGeom>
          <a:noFill/>
          <a:ln w="9525" cap="flat">
            <a:solidFill>
              <a:srgbClr val="979CB8"/>
            </a:solidFill>
            <a:prstDash val="solid"/>
            <a:round/>
            <a:headEnd type="none" w="lg" len="lg"/>
            <a:tailEnd type="none" w="lg" len="lg"/>
          </a:ln>
        </p:spPr>
      </p:sp>
      <p:cxnSp>
        <p:nvCxnSpPr>
          <p:cNvPr id="244" name="Shape 244"/>
          <p:cNvCxnSpPr/>
          <p:nvPr/>
        </p:nvCxnSpPr>
        <p:spPr>
          <a:xfrm flipH="1">
            <a:off x="6023074" y="2253575"/>
            <a:ext cx="810600" cy="705300"/>
          </a:xfrm>
          <a:prstGeom prst="straightConnector1">
            <a:avLst/>
          </a:prstGeom>
          <a:noFill/>
          <a:ln w="9525" cap="flat">
            <a:solidFill>
              <a:srgbClr val="979CB8"/>
            </a:solidFill>
            <a:prstDash val="dash"/>
            <a:round/>
            <a:headEnd type="none" w="lg" len="lg"/>
            <a:tailEnd type="triangle" w="lg" len="lg"/>
          </a:ln>
        </p:spPr>
      </p:cxnSp>
      <p:cxnSp>
        <p:nvCxnSpPr>
          <p:cNvPr id="245" name="Shape 245"/>
          <p:cNvCxnSpPr/>
          <p:nvPr/>
        </p:nvCxnSpPr>
        <p:spPr>
          <a:xfrm>
            <a:off x="3380350" y="2302225"/>
            <a:ext cx="218999" cy="559199"/>
          </a:xfrm>
          <a:prstGeom prst="straightConnector1">
            <a:avLst/>
          </a:prstGeom>
          <a:noFill/>
          <a:ln w="9525" cap="flat">
            <a:solidFill>
              <a:srgbClr val="979CB8"/>
            </a:solidFill>
            <a:prstDash val="dash"/>
            <a:round/>
            <a:headEnd type="none" w="lg" len="lg"/>
            <a:tailEnd type="triangle" w="lg" len="lg"/>
          </a:ln>
        </p:spPr>
      </p:cxnSp>
      <p:cxnSp>
        <p:nvCxnSpPr>
          <p:cNvPr id="246" name="Shape 246"/>
          <p:cNvCxnSpPr/>
          <p:nvPr/>
        </p:nvCxnSpPr>
        <p:spPr>
          <a:xfrm rot="10800000" flipH="1">
            <a:off x="2350850" y="3858550"/>
            <a:ext cx="826799" cy="648599"/>
          </a:xfrm>
          <a:prstGeom prst="straightConnector1">
            <a:avLst/>
          </a:prstGeom>
          <a:noFill/>
          <a:ln w="9525" cap="flat">
            <a:solidFill>
              <a:srgbClr val="979CB8"/>
            </a:solidFill>
            <a:prstDash val="dash"/>
            <a:round/>
            <a:headEnd type="none" w="lg" len="lg"/>
            <a:tailEnd type="triangle" w="lg" len="lg"/>
          </a:ln>
        </p:spPr>
      </p:cxnSp>
      <p:cxnSp>
        <p:nvCxnSpPr>
          <p:cNvPr id="247" name="Shape 247"/>
          <p:cNvCxnSpPr/>
          <p:nvPr/>
        </p:nvCxnSpPr>
        <p:spPr>
          <a:xfrm rot="10800000">
            <a:off x="5406799" y="3850499"/>
            <a:ext cx="178500" cy="713400"/>
          </a:xfrm>
          <a:prstGeom prst="straightConnector1">
            <a:avLst/>
          </a:prstGeom>
          <a:noFill/>
          <a:ln w="9525" cap="flat">
            <a:solidFill>
              <a:srgbClr val="979CB8"/>
            </a:solidFill>
            <a:prstDash val="dash"/>
            <a:round/>
            <a:headEnd type="none" w="lg" len="lg"/>
            <a:tailEnd type="triangle" w="lg" len="lg"/>
          </a:ln>
        </p:spPr>
      </p:cxnSp>
      <p:cxnSp>
        <p:nvCxnSpPr>
          <p:cNvPr id="248" name="Shape 248"/>
          <p:cNvCxnSpPr/>
          <p:nvPr/>
        </p:nvCxnSpPr>
        <p:spPr>
          <a:xfrm rot="10800000">
            <a:off x="5707049" y="3793624"/>
            <a:ext cx="186300" cy="170400"/>
          </a:xfrm>
          <a:prstGeom prst="straightConnector1">
            <a:avLst/>
          </a:prstGeom>
          <a:noFill/>
          <a:ln w="9525" cap="flat">
            <a:solidFill>
              <a:srgbClr val="979CB8"/>
            </a:solidFill>
            <a:prstDash val="dash"/>
            <a:round/>
            <a:headEnd type="none" w="lg" len="lg"/>
            <a:tailEnd type="triangle" w="lg" len="lg"/>
          </a:ln>
        </p:spPr>
      </p:cxnSp>
      <p:sp>
        <p:nvSpPr>
          <p:cNvPr id="11" name="Shape 288"/>
          <p:cNvSpPr/>
          <p:nvPr/>
        </p:nvSpPr>
        <p:spPr>
          <a:xfrm>
            <a:off x="5472138" y="5661248"/>
            <a:ext cx="421211" cy="298888"/>
          </a:xfrm>
          <a:custGeom>
            <a:avLst/>
            <a:gdLst/>
            <a:ahLst/>
            <a:cxnLst/>
            <a:rect l="0" t="0" r="0" b="0"/>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chemeClr val="bg2">
              <a:lumMod val="75000"/>
            </a:schemeClr>
          </a:solidFill>
          <a:ln>
            <a:noFill/>
          </a:ln>
        </p:spPr>
        <p:txBody>
          <a:bodyPr lIns="91425" tIns="91425" rIns="91425" bIns="91425" anchor="ctr" anchorCtr="0">
            <a:noAutofit/>
          </a:bodyPr>
          <a:lstStyle/>
          <a:p>
            <a:pPr>
              <a:spcBef>
                <a:spcPts val="0"/>
              </a:spcBef>
              <a:buNone/>
            </a:pPr>
            <a:endParaRPr/>
          </a:p>
        </p:txBody>
      </p:sp>
      <p:sp>
        <p:nvSpPr>
          <p:cNvPr id="12" name="Shape 312"/>
          <p:cNvSpPr/>
          <p:nvPr/>
        </p:nvSpPr>
        <p:spPr>
          <a:xfrm>
            <a:off x="6381488" y="5085184"/>
            <a:ext cx="494768" cy="398875"/>
          </a:xfrm>
          <a:custGeom>
            <a:avLst/>
            <a:gdLst/>
            <a:ahLst/>
            <a:cxnLst/>
            <a:rect l="0" t="0" r="0" b="0"/>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bg2">
              <a:lumMod val="75000"/>
            </a:schemeClr>
          </a:solidFill>
          <a:ln>
            <a:noFill/>
          </a:ln>
        </p:spPr>
        <p:txBody>
          <a:bodyPr lIns="91425" tIns="91425" rIns="91425" bIns="91425" anchor="ctr" anchorCtr="0">
            <a:noAutofit/>
          </a:bodyPr>
          <a:lstStyle/>
          <a:p>
            <a:pPr>
              <a:spcBef>
                <a:spcPts val="0"/>
              </a:spcBef>
              <a:buNone/>
            </a:pPr>
            <a:endParaRPr/>
          </a:p>
        </p:txBody>
      </p:sp>
      <p:pic>
        <p:nvPicPr>
          <p:cNvPr id="13" name="Immagin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8436" y="6353944"/>
            <a:ext cx="1615564" cy="504056"/>
          </a:xfrm>
          <a:prstGeom prst="rect">
            <a:avLst/>
          </a:prstGeom>
        </p:spPr>
      </p:pic>
      <p:sp>
        <p:nvSpPr>
          <p:cNvPr id="14" name="Rettangolo 13"/>
          <p:cNvSpPr/>
          <p:nvPr/>
        </p:nvSpPr>
        <p:spPr>
          <a:xfrm>
            <a:off x="35496" y="6402070"/>
            <a:ext cx="7344816" cy="407804"/>
          </a:xfrm>
          <a:prstGeom prst="rect">
            <a:avLst/>
          </a:prstGeom>
        </p:spPr>
        <p:txBody>
          <a:bodyPr wrap="square">
            <a:spAutoFit/>
          </a:bodyPr>
          <a:lstStyle/>
          <a:p>
            <a:pPr algn="ctr"/>
            <a:r>
              <a:rPr lang="it-IT" sz="1000" b="1" i="1" dirty="0">
                <a:effectLst>
                  <a:outerShdw blurRad="38100" dist="38100" dir="2700000" algn="tl">
                    <a:srgbClr val="000000">
                      <a:alpha val="43137"/>
                    </a:srgbClr>
                  </a:outerShdw>
                </a:effectLst>
              </a:rPr>
              <a:t>An </a:t>
            </a:r>
            <a:r>
              <a:rPr lang="it-IT" sz="1000" b="1" i="1" dirty="0" err="1">
                <a:effectLst>
                  <a:outerShdw blurRad="38100" dist="38100" dir="2700000" algn="tl">
                    <a:srgbClr val="000000">
                      <a:alpha val="43137"/>
                    </a:srgbClr>
                  </a:outerShdw>
                </a:effectLst>
              </a:rPr>
              <a:t>Organizational</a:t>
            </a:r>
            <a:r>
              <a:rPr lang="it-IT" sz="1000" b="1" i="1" dirty="0">
                <a:effectLst>
                  <a:outerShdw blurRad="38100" dist="38100" dir="2700000" algn="tl">
                    <a:srgbClr val="000000">
                      <a:alpha val="43137"/>
                    </a:srgbClr>
                  </a:outerShdw>
                </a:effectLst>
              </a:rPr>
              <a:t> Model to </a:t>
            </a:r>
            <a:r>
              <a:rPr lang="it-IT" sz="1000" b="1" i="1" dirty="0" err="1">
                <a:effectLst>
                  <a:outerShdw blurRad="38100" dist="38100" dir="2700000" algn="tl">
                    <a:srgbClr val="000000">
                      <a:alpha val="43137"/>
                    </a:srgbClr>
                  </a:outerShdw>
                </a:effectLst>
              </a:rPr>
              <a:t>Prevent</a:t>
            </a:r>
            <a:r>
              <a:rPr lang="it-IT" sz="1000" b="1" i="1" dirty="0">
                <a:effectLst>
                  <a:outerShdw blurRad="38100" dist="38100" dir="2700000" algn="tl">
                    <a:srgbClr val="000000">
                      <a:alpha val="43137"/>
                    </a:srgbClr>
                  </a:outerShdw>
                </a:effectLst>
              </a:rPr>
              <a:t> HIV/AIDS in a Community </a:t>
            </a:r>
            <a:r>
              <a:rPr lang="it-IT" sz="1000" b="1" i="1" dirty="0" err="1">
                <a:effectLst>
                  <a:outerShdw blurRad="38100" dist="38100" dir="2700000" algn="tl">
                    <a:srgbClr val="000000">
                      <a:alpha val="43137"/>
                    </a:srgbClr>
                  </a:outerShdw>
                </a:effectLst>
              </a:rPr>
              <a:t>Context</a:t>
            </a:r>
            <a:r>
              <a:rPr lang="it-IT" sz="1000" b="1" i="1" dirty="0">
                <a:effectLst>
                  <a:outerShdw blurRad="38100" dist="38100" dir="2700000" algn="tl">
                    <a:srgbClr val="000000">
                      <a:alpha val="43137"/>
                    </a:srgbClr>
                  </a:outerShdw>
                </a:effectLst>
              </a:rPr>
              <a:t>: </a:t>
            </a:r>
            <a:r>
              <a:rPr lang="it-IT" sz="1000" b="1" i="1" dirty="0" smtClean="0">
                <a:effectLst>
                  <a:outerShdw blurRad="38100" dist="38100" dir="2700000" algn="tl">
                    <a:srgbClr val="000000">
                      <a:alpha val="43137"/>
                    </a:srgbClr>
                  </a:outerShdw>
                </a:effectLst>
              </a:rPr>
              <a:t>The </a:t>
            </a:r>
            <a:r>
              <a:rPr lang="it-IT" sz="1000" b="1" i="1" dirty="0">
                <a:effectLst>
                  <a:outerShdw blurRad="38100" dist="38100" dir="2700000" algn="tl">
                    <a:srgbClr val="000000">
                      <a:alpha val="43137"/>
                    </a:srgbClr>
                  </a:outerShdw>
                </a:effectLst>
              </a:rPr>
              <a:t>Case “AIDS Commission”</a:t>
            </a:r>
            <a:r>
              <a:rPr lang="it-IT" sz="1050" b="1" i="1" dirty="0">
                <a:effectLst>
                  <a:outerShdw blurRad="38100" dist="38100" dir="2700000" algn="tl">
                    <a:srgbClr val="000000">
                      <a:alpha val="43137"/>
                    </a:srgbClr>
                  </a:outerShdw>
                </a:effectLst>
              </a:rPr>
              <a:t/>
            </a:r>
            <a:br>
              <a:rPr lang="it-IT" sz="1050" b="1" i="1" dirty="0">
                <a:effectLst>
                  <a:outerShdw blurRad="38100" dist="38100" dir="2700000" algn="tl">
                    <a:srgbClr val="000000">
                      <a:alpha val="43137"/>
                    </a:srgbClr>
                  </a:outerShdw>
                </a:effectLst>
              </a:rPr>
            </a:br>
            <a:endParaRPr lang="it-IT" sz="1050" b="1" i="1" dirty="0">
              <a:effectLst>
                <a:outerShdw blurRad="38100" dist="38100" dir="2700000" algn="tl">
                  <a:srgbClr val="000000">
                    <a:alpha val="43137"/>
                  </a:srgbClr>
                </a:outerShdw>
              </a:effectLst>
            </a:endParaRPr>
          </a:p>
        </p:txBody>
      </p:sp>
    </p:spTree>
  </p:cSld>
  <p:clrMapOvr>
    <a:masterClrMapping/>
  </p:clrMapOvr>
  <p:transition spd="slow">
    <p:cut/>
  </p:transition>
</p:sld>
</file>

<file path=ppt/theme/theme1.xml><?xml version="1.0" encoding="utf-8"?>
<a:theme xmlns:a="http://schemas.openxmlformats.org/drawingml/2006/main" name="Trincul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TotalTime>
  <Words>512</Words>
  <Application>Microsoft Office PowerPoint</Application>
  <PresentationFormat>Presentazione su schermo (4:3)</PresentationFormat>
  <Paragraphs>44</Paragraphs>
  <Slides>7</Slides>
  <Notes>7</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Trinculo template</vt:lpstr>
      <vt:lpstr>Presentazione standard di PowerPoint</vt:lpstr>
      <vt:lpstr>Introduction</vt:lpstr>
      <vt:lpstr>Purpose / Methods</vt:lpstr>
      <vt:lpstr>The organizational model</vt:lpstr>
      <vt:lpstr>Presentazione standard di PowerPoint</vt:lpstr>
      <vt:lpstr>Conclusion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Boni' Michelangelo</dc:creator>
  <cp:lastModifiedBy>Boni' Michelangelo</cp:lastModifiedBy>
  <cp:revision>44</cp:revision>
  <dcterms:modified xsi:type="dcterms:W3CDTF">2015-05-12T13:47:00Z</dcterms:modified>
</cp:coreProperties>
</file>